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391b781bd6f43c5" /><Relationship Type="http://schemas.openxmlformats.org/officeDocument/2006/relationships/extended-properties" Target="/docProps/app.xml" Id="R63cbb9359f754b00" /><Relationship Type="http://schemas.openxmlformats.org/officeDocument/2006/relationships/officeDocument" Target="/ppt/presentation.xml" Id="Rec13a26b13f746b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078d0e243c84515"/>
  </p:sldMasterIdLst>
  <p:notesMasterIdLst>
    <p:notesMasterId xmlns:r="http://schemas.openxmlformats.org/officeDocument/2006/relationships" r:id="R916598c3bd6342d9"/>
  </p:notesMasterIdLst>
  <p:sldIdLst>
    <p:sldId xmlns:r="http://schemas.openxmlformats.org/officeDocument/2006/relationships" id="256" r:id="Rc26fe44df4bb4cd3"/>
    <p:sldId xmlns:r="http://schemas.openxmlformats.org/officeDocument/2006/relationships" id="257" r:id="R1c9fd3764e60408a"/>
    <p:sldId xmlns:r="http://schemas.openxmlformats.org/officeDocument/2006/relationships" id="258" r:id="Rc161d1f7137b44dd"/>
    <p:sldId xmlns:r="http://schemas.openxmlformats.org/officeDocument/2006/relationships" id="259" r:id="Re85304cc29fc40dd"/>
    <p:sldId xmlns:r="http://schemas.openxmlformats.org/officeDocument/2006/relationships" id="260" r:id="R7ab493e9925b4f2a"/>
    <p:sldId xmlns:r="http://schemas.openxmlformats.org/officeDocument/2006/relationships" id="261" r:id="Rb1568e79b59b4ba8"/>
    <p:sldId xmlns:r="http://schemas.openxmlformats.org/officeDocument/2006/relationships" id="262" r:id="Rf668f4123f854c05"/>
    <p:sldId xmlns:r="http://schemas.openxmlformats.org/officeDocument/2006/relationships" id="263" r:id="Rc37d4a1aad924052"/>
    <p:sldId xmlns:r="http://schemas.openxmlformats.org/officeDocument/2006/relationships" id="264" r:id="Rc972c5a982af49ba"/>
    <p:sldId xmlns:r="http://schemas.openxmlformats.org/officeDocument/2006/relationships" id="265" r:id="R036685e48a0a49eb"/>
    <p:sldId xmlns:r="http://schemas.openxmlformats.org/officeDocument/2006/relationships" id="266" r:id="Rc72c2c25764b4563"/>
    <p:sldId xmlns:r="http://schemas.openxmlformats.org/officeDocument/2006/relationships" id="267" r:id="R756db99d30314ced"/>
    <p:sldId xmlns:r="http://schemas.openxmlformats.org/officeDocument/2006/relationships" id="268" r:id="R062fd6bc41084e79"/>
    <p:sldId xmlns:r="http://schemas.openxmlformats.org/officeDocument/2006/relationships" id="269" r:id="R434042511d3b42df"/>
    <p:sldId xmlns:r="http://schemas.openxmlformats.org/officeDocument/2006/relationships" id="270" r:id="R8ad55ea8f11241e0"/>
    <p:sldId xmlns:r="http://schemas.openxmlformats.org/officeDocument/2006/relationships" id="271" r:id="R8548dc8a13354451"/>
    <p:sldId xmlns:r="http://schemas.openxmlformats.org/officeDocument/2006/relationships" id="272" r:id="R973e78cf4d1a473b"/>
    <p:sldId xmlns:r="http://schemas.openxmlformats.org/officeDocument/2006/relationships" id="273" r:id="R524f871f453e460a"/>
    <p:sldId xmlns:r="http://schemas.openxmlformats.org/officeDocument/2006/relationships" id="274" r:id="R1f448942332d44a8"/>
    <p:sldId xmlns:r="http://schemas.openxmlformats.org/officeDocument/2006/relationships" id="275" r:id="Re305bdb86bb44fcc"/>
    <p:sldId xmlns:r="http://schemas.openxmlformats.org/officeDocument/2006/relationships" id="276" r:id="R5c4e22c8e3424d30"/>
    <p:sldId xmlns:r="http://schemas.openxmlformats.org/officeDocument/2006/relationships" id="277" r:id="R7e61dd5853574607"/>
    <p:sldId xmlns:r="http://schemas.openxmlformats.org/officeDocument/2006/relationships" id="278" r:id="Rfa887d0ab2774934"/>
    <p:sldId xmlns:r="http://schemas.openxmlformats.org/officeDocument/2006/relationships" id="279" r:id="R6a188cfac0ec4400"/>
    <p:sldId xmlns:r="http://schemas.openxmlformats.org/officeDocument/2006/relationships" id="280" r:id="R69c9943c97284c48"/>
    <p:sldId xmlns:r="http://schemas.openxmlformats.org/officeDocument/2006/relationships" id="281" r:id="Rba23d8669a2f4269"/>
    <p:sldId xmlns:r="http://schemas.openxmlformats.org/officeDocument/2006/relationships" id="282" r:id="Rc7022e3946e24805"/>
    <p:sldId xmlns:r="http://schemas.openxmlformats.org/officeDocument/2006/relationships" id="283" r:id="R9e0d6e36fbb54357"/>
    <p:sldId xmlns:r="http://schemas.openxmlformats.org/officeDocument/2006/relationships" id="284" r:id="R705e37028648413a"/>
    <p:sldId xmlns:r="http://schemas.openxmlformats.org/officeDocument/2006/relationships" id="285" r:id="R1d1bbc4284d44bc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89e386ce43474f" /><Relationship Type="http://schemas.openxmlformats.org/officeDocument/2006/relationships/slideMaster" Target="/ppt/slideMasters/slideMaster1.xml" Id="R6078d0e243c84515" /><Relationship Type="http://schemas.openxmlformats.org/officeDocument/2006/relationships/notesMaster" Target="/ppt/notesMasters/notesMaster1.xml" Id="R916598c3bd6342d9" /><Relationship Type="http://schemas.openxmlformats.org/officeDocument/2006/relationships/presProps" Target="/ppt/presProps.xml" Id="Ra20f9d0191be4f8e" /><Relationship Type="http://schemas.openxmlformats.org/officeDocument/2006/relationships/tableStyles" Target="/ppt/tableStyles.xml" Id="Re753d33ae970444c" /><Relationship Type="http://schemas.openxmlformats.org/officeDocument/2006/relationships/slide" Target="/ppt/slides/slide1.xml" Id="Rc26fe44df4bb4cd3" /><Relationship Type="http://schemas.openxmlformats.org/officeDocument/2006/relationships/slide" Target="/ppt/slides/slide2.xml" Id="R1c9fd3764e60408a" /><Relationship Type="http://schemas.openxmlformats.org/officeDocument/2006/relationships/slide" Target="/ppt/slides/slide3.xml" Id="Rc161d1f7137b44dd" /><Relationship Type="http://schemas.openxmlformats.org/officeDocument/2006/relationships/slide" Target="/ppt/slides/slide4.xml" Id="Re85304cc29fc40dd" /><Relationship Type="http://schemas.openxmlformats.org/officeDocument/2006/relationships/slide" Target="/ppt/slides/slide5.xml" Id="R7ab493e9925b4f2a" /><Relationship Type="http://schemas.openxmlformats.org/officeDocument/2006/relationships/slide" Target="/ppt/slides/slide6.xml" Id="Rb1568e79b59b4ba8" /><Relationship Type="http://schemas.openxmlformats.org/officeDocument/2006/relationships/slide" Target="/ppt/slides/slide7.xml" Id="Rf668f4123f854c05" /><Relationship Type="http://schemas.openxmlformats.org/officeDocument/2006/relationships/slide" Target="/ppt/slides/slide8.xml" Id="Rc37d4a1aad924052" /><Relationship Type="http://schemas.openxmlformats.org/officeDocument/2006/relationships/slide" Target="/ppt/slides/slide9.xml" Id="Rc972c5a982af49ba" /><Relationship Type="http://schemas.openxmlformats.org/officeDocument/2006/relationships/slide" Target="/ppt/slides/slide10.xml" Id="R036685e48a0a49eb" /><Relationship Type="http://schemas.openxmlformats.org/officeDocument/2006/relationships/slide" Target="/ppt/slides/slide11.xml" Id="Rc72c2c25764b4563" /><Relationship Type="http://schemas.openxmlformats.org/officeDocument/2006/relationships/slide" Target="/ppt/slides/slide12.xml" Id="R756db99d30314ced" /><Relationship Type="http://schemas.openxmlformats.org/officeDocument/2006/relationships/slide" Target="/ppt/slides/slide13.xml" Id="R062fd6bc41084e79" /><Relationship Type="http://schemas.openxmlformats.org/officeDocument/2006/relationships/slide" Target="/ppt/slides/slide14.xml" Id="R434042511d3b42df" /><Relationship Type="http://schemas.openxmlformats.org/officeDocument/2006/relationships/slide" Target="/ppt/slides/slide15.xml" Id="R8ad55ea8f11241e0" /><Relationship Type="http://schemas.openxmlformats.org/officeDocument/2006/relationships/slide" Target="/ppt/slides/slide16.xml" Id="R8548dc8a13354451" /><Relationship Type="http://schemas.openxmlformats.org/officeDocument/2006/relationships/slide" Target="/ppt/slides/slide17.xml" Id="R973e78cf4d1a473b" /><Relationship Type="http://schemas.openxmlformats.org/officeDocument/2006/relationships/slide" Target="/ppt/slides/slide18.xml" Id="R524f871f453e460a" /><Relationship Type="http://schemas.openxmlformats.org/officeDocument/2006/relationships/slide" Target="/ppt/slides/slide19.xml" Id="R1f448942332d44a8" /><Relationship Type="http://schemas.openxmlformats.org/officeDocument/2006/relationships/slide" Target="/ppt/slides/slide20.xml" Id="Re305bdb86bb44fcc" /><Relationship Type="http://schemas.openxmlformats.org/officeDocument/2006/relationships/slide" Target="/ppt/slides/slide21.xml" Id="R5c4e22c8e3424d30" /><Relationship Type="http://schemas.openxmlformats.org/officeDocument/2006/relationships/slide" Target="/ppt/slides/slide22.xml" Id="R7e61dd5853574607" /><Relationship Type="http://schemas.openxmlformats.org/officeDocument/2006/relationships/slide" Target="/ppt/slides/slide23.xml" Id="Rfa887d0ab2774934" /><Relationship Type="http://schemas.openxmlformats.org/officeDocument/2006/relationships/slide" Target="/ppt/slides/slide24.xml" Id="R6a188cfac0ec4400" /><Relationship Type="http://schemas.openxmlformats.org/officeDocument/2006/relationships/slide" Target="/ppt/slides/slide25.xml" Id="R69c9943c97284c48" /><Relationship Type="http://schemas.openxmlformats.org/officeDocument/2006/relationships/slide" Target="/ppt/slides/slide26.xml" Id="Rba23d8669a2f4269" /><Relationship Type="http://schemas.openxmlformats.org/officeDocument/2006/relationships/slide" Target="/ppt/slides/slide27.xml" Id="Rc7022e3946e24805" /><Relationship Type="http://schemas.openxmlformats.org/officeDocument/2006/relationships/slide" Target="/ppt/slides/slide28.xml" Id="R9e0d6e36fbb54357" /><Relationship Type="http://schemas.openxmlformats.org/officeDocument/2006/relationships/slide" Target="/ppt/slides/slide29.xml" Id="R705e37028648413a" /><Relationship Type="http://schemas.openxmlformats.org/officeDocument/2006/relationships/slide" Target="/ppt/slides/slide30.xml" Id="R1d1bbc4284d44b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b7a1b01b0de4a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a8e44fac0442b1" /><Relationship Type="http://schemas.openxmlformats.org/officeDocument/2006/relationships/notesMaster" Target="/ppt/notesMasters/notesMaster1.xml" Id="R6fef6180a2db45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be820fc76f4b55" /><Relationship Type="http://schemas.openxmlformats.org/officeDocument/2006/relationships/notesMaster" Target="/ppt/notesMasters/notesMaster1.xml" Id="R2747b18035434aa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d46ddf0a1f4b61" /><Relationship Type="http://schemas.openxmlformats.org/officeDocument/2006/relationships/notesMaster" Target="/ppt/notesMasters/notesMaster1.xml" Id="R43cd9ad44f194ae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0dc302d33c4c2e" /><Relationship Type="http://schemas.openxmlformats.org/officeDocument/2006/relationships/notesMaster" Target="/ppt/notesMasters/notesMaster1.xml" Id="R60d1348dc20f423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50b446f512f485f" /><Relationship Type="http://schemas.openxmlformats.org/officeDocument/2006/relationships/notesMaster" Target="/ppt/notesMasters/notesMaster1.xml" Id="R6677a3ca22fa445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5b2be63e3e546e9" /><Relationship Type="http://schemas.openxmlformats.org/officeDocument/2006/relationships/notesMaster" Target="/ppt/notesMasters/notesMaster1.xml" Id="R2edb7538f96742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486a75b13d44ed3" /><Relationship Type="http://schemas.openxmlformats.org/officeDocument/2006/relationships/notesMaster" Target="/ppt/notesMasters/notesMaster1.xml" Id="Rbf4894b16915478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4b476a15e854d26" /><Relationship Type="http://schemas.openxmlformats.org/officeDocument/2006/relationships/notesMaster" Target="/ppt/notesMasters/notesMaster1.xml" Id="Rf8abdc97768a4c5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61ade9c42794b40" /><Relationship Type="http://schemas.openxmlformats.org/officeDocument/2006/relationships/notesMaster" Target="/ppt/notesMasters/notesMaster1.xml" Id="R27c8e488fbf64c9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a16f4bfd4be4d95" /><Relationship Type="http://schemas.openxmlformats.org/officeDocument/2006/relationships/notesMaster" Target="/ppt/notesMasters/notesMaster1.xml" Id="R6b6bfd39e4274bd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784e1055b124e50" /><Relationship Type="http://schemas.openxmlformats.org/officeDocument/2006/relationships/notesMaster" Target="/ppt/notesMasters/notesMaster1.xml" Id="R4a90d6845ff4492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b13721edc7f4a21" /><Relationship Type="http://schemas.openxmlformats.org/officeDocument/2006/relationships/notesMaster" Target="/ppt/notesMasters/notesMaster1.xml" Id="R830a0da42ba64bc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80fe2c8af594700" /><Relationship Type="http://schemas.openxmlformats.org/officeDocument/2006/relationships/notesMaster" Target="/ppt/notesMasters/notesMaster1.xml" Id="Rca60e5122c5b440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37e1d9b47464178" /><Relationship Type="http://schemas.openxmlformats.org/officeDocument/2006/relationships/notesMaster" Target="/ppt/notesMasters/notesMaster1.xml" Id="R5ac233aac1f5433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282e3eceac44281" /><Relationship Type="http://schemas.openxmlformats.org/officeDocument/2006/relationships/notesMaster" Target="/ppt/notesMasters/notesMaster1.xml" Id="Rc7c11aab6223414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a0a907c795348a6" /><Relationship Type="http://schemas.openxmlformats.org/officeDocument/2006/relationships/notesMaster" Target="/ppt/notesMasters/notesMaster1.xml" Id="Rfe844674583545a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368168d0bcb40dc" /><Relationship Type="http://schemas.openxmlformats.org/officeDocument/2006/relationships/notesMaster" Target="/ppt/notesMasters/notesMaster1.xml" Id="R9acd0f8f0455442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f01ab01571a4341" /><Relationship Type="http://schemas.openxmlformats.org/officeDocument/2006/relationships/notesMaster" Target="/ppt/notesMasters/notesMaster1.xml" Id="R295b9b8dd0ca4ca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719a8ac8226470c" /><Relationship Type="http://schemas.openxmlformats.org/officeDocument/2006/relationships/notesMaster" Target="/ppt/notesMasters/notesMaster1.xml" Id="Rf4626786f4c5439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5763842e8434d85" /><Relationship Type="http://schemas.openxmlformats.org/officeDocument/2006/relationships/notesMaster" Target="/ppt/notesMasters/notesMaster1.xml" Id="Rf0936e6d6cee4b3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94afeeded734c4c" /><Relationship Type="http://schemas.openxmlformats.org/officeDocument/2006/relationships/notesMaster" Target="/ppt/notesMasters/notesMaster1.xml" Id="Rbd7558b86f524e5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eef49ba195e4e8c" /><Relationship Type="http://schemas.openxmlformats.org/officeDocument/2006/relationships/notesMaster" Target="/ppt/notesMasters/notesMaster1.xml" Id="R98ce2025c8c7435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f8524f3588e4502" /><Relationship Type="http://schemas.openxmlformats.org/officeDocument/2006/relationships/notesMaster" Target="/ppt/notesMasters/notesMaster1.xml" Id="R038a1815d7e24a6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a34e15d80414d06" /><Relationship Type="http://schemas.openxmlformats.org/officeDocument/2006/relationships/notesMaster" Target="/ppt/notesMasters/notesMaster1.xml" Id="Re215871473214d2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8f12fc6682c4a8e" /><Relationship Type="http://schemas.openxmlformats.org/officeDocument/2006/relationships/notesMaster" Target="/ppt/notesMasters/notesMaster1.xml" Id="R83d864ec6fbd45a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23579ed64c84fda" /><Relationship Type="http://schemas.openxmlformats.org/officeDocument/2006/relationships/notesMaster" Target="/ppt/notesMasters/notesMaster1.xml" Id="R985b734dbea1473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bc7771deb244162" /><Relationship Type="http://schemas.openxmlformats.org/officeDocument/2006/relationships/notesMaster" Target="/ppt/notesMasters/notesMaster1.xml" Id="R0aee0978ecf94f5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00090ffffe44ae7" /><Relationship Type="http://schemas.openxmlformats.org/officeDocument/2006/relationships/notesMaster" Target="/ppt/notesMasters/notesMaster1.xml" Id="Rd7d59116af3a4f3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391c38f94164855" /><Relationship Type="http://schemas.openxmlformats.org/officeDocument/2006/relationships/notesMaster" Target="/ppt/notesMasters/notesMaster1.xml" Id="R012a3984b78549d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9c9ce9fa2e5485f" /><Relationship Type="http://schemas.openxmlformats.org/officeDocument/2006/relationships/notesMaster" Target="/ppt/notesMasters/notesMaster1.xml" Id="R77467f153c5a4e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的“奇偶函数、进阶三角与自然常数 e”学习单元。本套课件共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讲稿】明确告诉学生：本单元只训练“奇偶函数、进阶三角与自然常数 e”。先解释知识范围，再用一句话建立核心判断，最后示范标准方法。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【互动提问】请用自己的话复述“先以对称、角度单位或函数结构确定所用关系，再进入极限与微积分”，并举一个会触发“把角度制直接代入微积分公式，或把复数误列为现行 M2 必考单元”的错误例子。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Q1：设 f(x)=x⁴+x²。计算 f(−2)−f(2)： 选项为 A.32；B.8；C.0；D.-8。讲解时强调：先以对称、角度单位或函数结构确定所用关系，再进入极限与微积分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【预期回答】学生能说出“辨函数／角度—写现行课程关系—代入—核对定义域与单位”中的起始动作，并避开“把角度制直接代入微积分公式，或把复数误列为现行 M2 必考单元”。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分步讲评：先重述题目条件，再逐步示范“辨函数／角度—写现行课程关系—代入—核对定义域与单位”，最后给出正确结论“0”。完整解析：x⁴与x²均为偶次幂，所以f(−x)=f(x)；两值之差为0。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【预期回答】学生能指出方法链中的关键步骤，并联系“用 f(−x) 与图像对称连接定积分性质”。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Mathematics Extended Part Module 2 2027 Assessment Framework、2012-2023公开卷、Sample Paper 与 Practice Paper｜DSE原创模考 · DSE M2 Section A·偶函数数值核验。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【预期回答】学生能把失分归入“把角度制直接代入微积分公式，或把复数误列为现行 M2 必考单元”或更精确的个人错因，并写出可执行检查动作。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讲稿】逐项解释“奇偶函数、进阶三角与自然常数 e”中的专有名词、符号、对象和单位。特别强调：把角度制直接代入微积分公式，或把复数误列为现行 M2 必考单元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讲稿】用“条件—表示—方法—核验”重建本知识点。示范时逐步引用：辨函数／角度—写现行课程关系—代入—核对定义域与单位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A·偶函数数值核验；用于知识范围与设问结构校准，题目身份为DSE原创模考题，不冒充历届真题（访问日期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讲稿】带学生逐句读取任务，不先求答案。要求指出材料中的有效条件，再按“辨函数／角度—写现行课程关系—代入—核对定义域与单位”作答。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B·复角公式；用于知识范围与设问结构校准，题目身份为DSE原创模考题，不冒充历届真题（访问日期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A·奇函数对称值；用于知识范围与设问结构校准，题目身份为DSE原创模考题，不冒充历届真题（访问日期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讲稿】先展示错误路径，再用解析链复原第一失分点。禁止只说“粗心”；必须落到“把角度制直接代入微积分公式，或把复数误列为现行 M2 必考单元”或更精确的动作。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B·复角公式；用于知识范围与设问结构校准，题目身份为DSE原创模考题，不冒充历届真题（访问日期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A·奇函数对称值；用于知识范围与设问结构校准，题目身份为DSE原创模考题，不冒充历届真题（访问日期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Q11：已知 e=lim(n→∞)(1+1/n)^n。则 lim(n→∞)(1+1/n)^(4n)= 选项为 A.4e；B.e^2；C.e^4；D.4。讲解时强调：先以对称、角度单位或函数结构确定所用关系，再进入极限与微积分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【预期回答】学生能说出“辨函数／角度—写现行课程关系—代入—核对定义域与单位”中的起始动作，并避开“把角度制直接代入微积分公式，或把复数误列为现行 M2 必考单元”。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A·自然常数e的定义；用于知识范围与设问结构校准，题目身份为DSE原创模考题，不冒充历届真题（访问日期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分步讲评：先重述题目条件，再逐步示范“辨函数／角度—写现行课程关系—代入—核对定义域与单位”，最后给出正确结论“e^4”。完整解析：[(1+1/n)^n]^4→e^4。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【预期回答】学生能指出方法链中的关键步骤，并联系“处理 sec、cosec、cot、复角、倍角及和积公式”。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A·自然常数e的定义；用于知识范围与设问结构校准，题目身份为DSE原创模考题，不冒充历届真题（访问日期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Mathematics Extended Part Module 2 2027 Assessment Framework、2012-2023公开卷、Sample Paper 与 Practice Paper｜DSE原创模考 · DSE M2 Section A·自然常数e的定义。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【预期回答】学生能把失分归入“把角度制直接代入微积分公式，或把复数误列为现行 M2 必考单元”或更精确的个人错因，并写出可执行检查动作。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A·自然常数e的定义；用于知识范围与设问结构校准，题目身份为DSE原创模考题，不冒充历届真题（访问日期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讲稿】逐项解释“奇偶函数、进阶三角与自然常数 e”中的专有名词、符号、对象和单位。特别强调：把角度制直接代入微积分公式，或把复数误列为现行 M2 必考单元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A·自然常数e的定义；用于知识范围与设问结构校准，题目身份为DSE原创模考题，不冒充历届真题（访问日期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讲稿】用“条件—表示—方法—核验”重建本知识点。示范时逐步引用：辨函数／角度—写现行课程关系—代入—核对定义域与单位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A·自然常数e的定义；用于知识范围与设问结构校准，题目身份为DSE原创模考题，不冒充历届真题（访问日期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讲稿】带学生逐句读取任务，不先求答案。要求指出材料中的有效条件，再按“辨函数／角度—写现行课程关系—代入—核对定义域与单位”作答。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A·奇函数对称值；用于知识范围与设问结构校准，题目身份为DSE原创模考题，不冒充历届真题（访问日期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A·自然对数与指数；用于知识范围与设问结构校准，题目身份为DSE原创模考题，不冒充历届真题（访问日期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讲稿】先展示错误路径，再用解析链复原第一失分点。禁止只说“粗心”；必须落到“把角度制直接代入微积分公式，或把复数误列为现行 M2 必考单元”或更精确的动作。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A·奇函数对称值；用于知识范围与设问结构校准，题目身份为DSE原创模考题，不冒充历届真题（访问日期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A·自然对数与指数；用于知识范围与设问结构校准，题目身份为DSE原创模考题，不冒充历届真题（访问日期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Q21：【原创参数变式｜奇偶函数、进阶三角与自然常数 e】以下参数为训练所设，不是考评局或新闻资料中的实际数据：把 150° 化为弧度： 选项为 A.1π；B.5/6π；C.150π；D.7/6π。讲解时强调：先以对称、角度单位或函数结构确定所用关系，再进入极限与微积分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【预期回答】学生能说出“辨函数／角度—写现行课程关系—代入—核对定义域与单位”中的起始动作，并避开“把角度制直接代入微积分公式，或把复数误列为现行 M2 必考单元”。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A·角度与弧度；用于知识范围与设问结构校准，题目身份为DSE原创模考题，不冒充历届真题（访问日期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分步讲评：先重述题目条件，再逐步示范“辨函数／角度—写现行课程关系—代入—核对定义域与单位”，最后给出正确结论“5/6π”。完整解析：角度乘π/180：150×π/180=5/6π。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 e 的定义进入指数、对数、极限与微积分”。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A·角度与弧度；用于知识范围与设问结构校准，题目身份为DSE原创模考题，不冒充历届真题（访问日期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Mathematics Extended Part Module 2 2027 Assessment Framework、2012-2023公开卷、Sample Paper 与 Practice Paper｜DSE原创模考 · DSE M2 Section A·角度与弧度。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【预期回答】学生能把失分归入“把角度制直接代入微积分公式，或把复数误列为现行 M2 必考单元”或更精确的个人错因，并写出可执行检查动作。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A·角度与弧度；用于知识范围与设问结构校准，题目身份为DSE原创模考题，不冒充历届真题（访问日期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讲稿】逐项解释“奇偶函数、进阶三角与自然常数 e”中的专有名词、符号、对象和单位。特别强调：把角度制直接代入微积分公式，或把复数误列为现行 M2 必考单元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A·角度与弧度；用于知识范围与设问结构校准，题目身份为DSE原创模考题，不冒充历届真题（访问日期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讲稿】用“条件—表示—方法—核验”重建本知识点。示范时逐步引用：辨函数／角度—写现行课程关系—代入—核对定义域与单位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A·角度与弧度；用于知识范围与设问结构校准，题目身份为DSE原创模考题，不冒充历届真题（访问日期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讲稿】带学生逐句读取任务，不先求答案。要求指出材料中的有效条件，再按“辨函数／角度—写现行课程关系—代入—核对定义域与单位”作答。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A·自然对数与指数；用于知识范围与设问结构校准，题目身份为DSE原创模考题，不冒充历届真题（访问日期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B·复角公式；用于知识范围与设问结构校准，题目身份为DSE原创模考题，不冒充历届真题（访问日期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讲稿】先展示错误路径，再用解析链复原第一失分点。禁止只说“粗心”；必须落到“把角度制直接代入微积分公式，或把复数误列为现行 M2 必考单元”或更精确的动作。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A·自然对数与指数；用于知识范围与设问结构校准，题目身份为DSE原创模考题，不冒充历届真题（访问日期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- 2027 HKDSE 数学评核大纲: https://www.hkeaa.edu.hk/DocLibrary/HKDSE/Subject_Information/math/2027hkdse-c-math.pdf（访问日期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能力结构参考清单（非逐题出处）：HKDSE Mathematics Extended Part Module 2 2027 Assessment Framework、2012-2023公开卷、Sample Paper 与 Practice Paper｜DSE原创模考 · DSE M2 Section B·复角公式；用于知识范围与设问结构校准，题目身份为DSE原创模考题，不冒充历届真题（访问日期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192499259e443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678839b8a1400b" /><Relationship Type="http://schemas.openxmlformats.org/officeDocument/2006/relationships/slideLayout" Target="/ppt/slideLayouts/slideLayout1.xml" Id="R4c1a584cc9e24f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1a584cc9e24f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0c92e912f84fd2" /><Relationship Type="http://schemas.openxmlformats.org/officeDocument/2006/relationships/image" Target="/ppt/media/image.png" Id="Reb5d3e705b1c48ba" /><Relationship Type="http://schemas.openxmlformats.org/officeDocument/2006/relationships/notesSlide" Target="/ppt/notesSlides/notesSlide1.xml" Id="R913458572ed641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7145f2ba18499e" /><Relationship Type="http://schemas.openxmlformats.org/officeDocument/2006/relationships/image" Target="/ppt/media/image2.png" Id="R4961ce8b648c4af3" /><Relationship Type="http://schemas.openxmlformats.org/officeDocument/2006/relationships/notesSlide" Target="/ppt/notesSlides/notesSlide2.xml" Id="R90bda3c26d0643a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e5f7e1905b4d1f" /><Relationship Type="http://schemas.openxmlformats.org/officeDocument/2006/relationships/image" Target="/ppt/media/image3.png" Id="Rc3c9d7a28ff946f2" /><Relationship Type="http://schemas.openxmlformats.org/officeDocument/2006/relationships/notesSlide" Target="/ppt/notesSlides/notesSlide3.xml" Id="R6f675b48f87e4ee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63bdda137a45d5" /><Relationship Type="http://schemas.openxmlformats.org/officeDocument/2006/relationships/image" Target="/ppt/media/image4.png" Id="R45dd75e7fa4d4714" /><Relationship Type="http://schemas.openxmlformats.org/officeDocument/2006/relationships/notesSlide" Target="/ppt/notesSlides/notesSlide4.xml" Id="R3e6f278303f94d9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39eb7e1318400a" /><Relationship Type="http://schemas.openxmlformats.org/officeDocument/2006/relationships/image" Target="/ppt/media/image5.png" Id="R524c8ee7c1514baf" /><Relationship Type="http://schemas.openxmlformats.org/officeDocument/2006/relationships/notesSlide" Target="/ppt/notesSlides/notesSlide5.xml" Id="Rcd135bdd01234ec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a9ffac80ea4a03" /><Relationship Type="http://schemas.openxmlformats.org/officeDocument/2006/relationships/image" Target="/ppt/media/image6.png" Id="Rff16ef66aa774c9b" /><Relationship Type="http://schemas.openxmlformats.org/officeDocument/2006/relationships/notesSlide" Target="/ppt/notesSlides/notesSlide6.xml" Id="Rba00d4358468443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2db5e4cda24f73" /><Relationship Type="http://schemas.openxmlformats.org/officeDocument/2006/relationships/image" Target="/ppt/media/image7.png" Id="R38e95004262b41ae" /><Relationship Type="http://schemas.openxmlformats.org/officeDocument/2006/relationships/notesSlide" Target="/ppt/notesSlides/notesSlide7.xml" Id="Rdef7fa0a3b4d42e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a697acbe16466e" /><Relationship Type="http://schemas.openxmlformats.org/officeDocument/2006/relationships/image" Target="/ppt/media/image8.png" Id="Rb64ccc05197c4407" /><Relationship Type="http://schemas.openxmlformats.org/officeDocument/2006/relationships/notesSlide" Target="/ppt/notesSlides/notesSlide8.xml" Id="R674373b93c514d5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a279c7aefe4daa" /><Relationship Type="http://schemas.openxmlformats.org/officeDocument/2006/relationships/image" Target="/ppt/media/image9.png" Id="R10d8353e1677427a" /><Relationship Type="http://schemas.openxmlformats.org/officeDocument/2006/relationships/notesSlide" Target="/ppt/notesSlides/notesSlide9.xml" Id="R63bbee4785f347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14d62779864c11" /><Relationship Type="http://schemas.openxmlformats.org/officeDocument/2006/relationships/image" Target="/ppt/media/image10.png" Id="R3a7440b3e24e47dd" /><Relationship Type="http://schemas.openxmlformats.org/officeDocument/2006/relationships/notesSlide" Target="/ppt/notesSlides/notesSlide10.xml" Id="R673e80613f76456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71469cd93d42a6" /><Relationship Type="http://schemas.openxmlformats.org/officeDocument/2006/relationships/image" Target="/ppt/media/image11.png" Id="R2f87aeaa990b4358" /><Relationship Type="http://schemas.openxmlformats.org/officeDocument/2006/relationships/notesSlide" Target="/ppt/notesSlides/notesSlide11.xml" Id="Re191e3cf2c964bc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94b8ec5f954488" /><Relationship Type="http://schemas.openxmlformats.org/officeDocument/2006/relationships/image" Target="/ppt/media/image12.png" Id="Raa8a091f574d4d9e" /><Relationship Type="http://schemas.openxmlformats.org/officeDocument/2006/relationships/notesSlide" Target="/ppt/notesSlides/notesSlide12.xml" Id="R1002cd36725745c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475732ce434149" /><Relationship Type="http://schemas.openxmlformats.org/officeDocument/2006/relationships/image" Target="/ppt/media/image13.png" Id="R6a3aa5c6b2b8485f" /><Relationship Type="http://schemas.openxmlformats.org/officeDocument/2006/relationships/notesSlide" Target="/ppt/notesSlides/notesSlide13.xml" Id="Rc4fe1381c75743c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016e786938420e" /><Relationship Type="http://schemas.openxmlformats.org/officeDocument/2006/relationships/image" Target="/ppt/media/image14.png" Id="R605d5ec3f3bd4819" /><Relationship Type="http://schemas.openxmlformats.org/officeDocument/2006/relationships/notesSlide" Target="/ppt/notesSlides/notesSlide14.xml" Id="Rbaea2c17a40b4a6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8c6740117c4456" /><Relationship Type="http://schemas.openxmlformats.org/officeDocument/2006/relationships/image" Target="/ppt/media/image15.png" Id="Re29c354f9a1b4757" /><Relationship Type="http://schemas.openxmlformats.org/officeDocument/2006/relationships/notesSlide" Target="/ppt/notesSlides/notesSlide15.xml" Id="R7aee9f820d1f4ce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35d97218b140d6" /><Relationship Type="http://schemas.openxmlformats.org/officeDocument/2006/relationships/image" Target="/ppt/media/image16.png" Id="Rd3bba634e90643c0" /><Relationship Type="http://schemas.openxmlformats.org/officeDocument/2006/relationships/notesSlide" Target="/ppt/notesSlides/notesSlide16.xml" Id="Rf583db73a6654af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3318268718452f" /><Relationship Type="http://schemas.openxmlformats.org/officeDocument/2006/relationships/image" Target="/ppt/media/image17.png" Id="R7355ffdda6fa4869" /><Relationship Type="http://schemas.openxmlformats.org/officeDocument/2006/relationships/notesSlide" Target="/ppt/notesSlides/notesSlide17.xml" Id="R78eef2120d87419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89d9ce2f1646f8" /><Relationship Type="http://schemas.openxmlformats.org/officeDocument/2006/relationships/image" Target="/ppt/media/image18.png" Id="R9d8a26e6b265466c" /><Relationship Type="http://schemas.openxmlformats.org/officeDocument/2006/relationships/notesSlide" Target="/ppt/notesSlides/notesSlide18.xml" Id="R79c80c15764a4eb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ae2a5b96be44db" /><Relationship Type="http://schemas.openxmlformats.org/officeDocument/2006/relationships/image" Target="/ppt/media/image19.png" Id="Rf8ea14d1fa38441b" /><Relationship Type="http://schemas.openxmlformats.org/officeDocument/2006/relationships/notesSlide" Target="/ppt/notesSlides/notesSlide19.xml" Id="Rb7501a1b79d9485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78024ba1b74f21" /><Relationship Type="http://schemas.openxmlformats.org/officeDocument/2006/relationships/image" Target="/ppt/media/image20.png" Id="Rb315cedc48524ebc" /><Relationship Type="http://schemas.openxmlformats.org/officeDocument/2006/relationships/notesSlide" Target="/ppt/notesSlides/notesSlide20.xml" Id="R0ba624d7b47144c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832551332c4c8f" /><Relationship Type="http://schemas.openxmlformats.org/officeDocument/2006/relationships/image" Target="/ppt/media/image21.png" Id="Rb6329bb24d6e44a6" /><Relationship Type="http://schemas.openxmlformats.org/officeDocument/2006/relationships/notesSlide" Target="/ppt/notesSlides/notesSlide21.xml" Id="R7b1a99eaadca40c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07ca4258d14927" /><Relationship Type="http://schemas.openxmlformats.org/officeDocument/2006/relationships/image" Target="/ppt/media/image22.png" Id="Ra88e371406d64653" /><Relationship Type="http://schemas.openxmlformats.org/officeDocument/2006/relationships/notesSlide" Target="/ppt/notesSlides/notesSlide22.xml" Id="Rd1f9458d49c2481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05c583ca644b9a" /><Relationship Type="http://schemas.openxmlformats.org/officeDocument/2006/relationships/image" Target="/ppt/media/image23.png" Id="R205ccd6fe9984268" /><Relationship Type="http://schemas.openxmlformats.org/officeDocument/2006/relationships/notesSlide" Target="/ppt/notesSlides/notesSlide23.xml" Id="Rb1b6f2c3b278487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121700ae994ac7" /><Relationship Type="http://schemas.openxmlformats.org/officeDocument/2006/relationships/image" Target="/ppt/media/image24.png" Id="R9688ac424c8d4059" /><Relationship Type="http://schemas.openxmlformats.org/officeDocument/2006/relationships/notesSlide" Target="/ppt/notesSlides/notesSlide24.xml" Id="Rce918b81624d4b2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e72fff63e1482d" /><Relationship Type="http://schemas.openxmlformats.org/officeDocument/2006/relationships/image" Target="/ppt/media/image25.png" Id="Rdec3ffe9712b4f87" /><Relationship Type="http://schemas.openxmlformats.org/officeDocument/2006/relationships/notesSlide" Target="/ppt/notesSlides/notesSlide25.xml" Id="R25c9686ba2e9452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89ecd9887844f2" /><Relationship Type="http://schemas.openxmlformats.org/officeDocument/2006/relationships/image" Target="/ppt/media/image26.png" Id="Re49fa78a9a37432b" /><Relationship Type="http://schemas.openxmlformats.org/officeDocument/2006/relationships/notesSlide" Target="/ppt/notesSlides/notesSlide26.xml" Id="Rffb73ea0253347a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d328a7109244c6" /><Relationship Type="http://schemas.openxmlformats.org/officeDocument/2006/relationships/image" Target="/ppt/media/image27.png" Id="R4a4d975451a24bed" /><Relationship Type="http://schemas.openxmlformats.org/officeDocument/2006/relationships/notesSlide" Target="/ppt/notesSlides/notesSlide27.xml" Id="R0c7a1a69e60f4a6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78b11d21ce42d3" /><Relationship Type="http://schemas.openxmlformats.org/officeDocument/2006/relationships/image" Target="/ppt/media/image28.png" Id="R9ee784191a0e48bc" /><Relationship Type="http://schemas.openxmlformats.org/officeDocument/2006/relationships/notesSlide" Target="/ppt/notesSlides/notesSlide28.xml" Id="Ra6d93143e03f443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9c643376214c57" /><Relationship Type="http://schemas.openxmlformats.org/officeDocument/2006/relationships/image" Target="/ppt/media/image29.png" Id="R68bc130bbf154285" /><Relationship Type="http://schemas.openxmlformats.org/officeDocument/2006/relationships/notesSlide" Target="/ppt/notesSlides/notesSlide29.xml" Id="R83e7aa85d27d4c5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47bb65547c459c" /><Relationship Type="http://schemas.openxmlformats.org/officeDocument/2006/relationships/image" Target="/ppt/media/image30.png" Id="R754233a64c6441dd" /><Relationship Type="http://schemas.openxmlformats.org/officeDocument/2006/relationships/notesSlide" Target="/ppt/notesSlides/notesSlide30.xml" Id="R649d7c00281844a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75B251-9BB0-485B-9AF2-6AA2198CE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457829-A013-471F-BEF1-B3E7750E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62FA7E-C6F9-46B0-A8F5-AA347C31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19F5D-6C26-49AD-97E1-808923454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奇偶函数、进阶三角与自然常数 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5CEC2C-2392-48C1-AC85-9AEE7862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奇偶函数及图像、弧度、cosec/sec/cot、复角与倍角公式，以及 e 与自然对数的定义和表示。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F01792-B750-41B6-8D74-D507FBC5B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F66DC3-45BB-42CA-A057-7A8A8477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777FD2-79C2-4F0B-A758-155FEC8C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E336C9-9F32-462C-A832-259F286C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5d3e705b1c48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CFE631-BF78-4698-BD0D-DC18DC6B0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61BFF2-B245-46CA-8923-2CA6F5F6C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C40082-D120-4A9B-9B83-EDC24D04B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2B2470-7EFD-4CF0-B101-962A062CB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B84247-C5D5-4DB1-9037-18EC92583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7F42D8-746E-4BE5-990E-2274272AD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6B5AC5-66A0-48A3-ABAD-B5D3F36D8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02A1EF-C6BC-43A5-9209-A33072335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40220D-8AC4-4C98-900A-53C7875D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0950238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06A7B1-6FF5-4ACD-9B2E-CB469614F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53ED3B-786B-450A-BF93-4D2669340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61ce8b648c4af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F6457D-842B-4BF4-AC04-2A854A2D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1AAFB0-A826-418F-A827-EAF5F1253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E06DF0-7919-478C-B2A2-6B2EBAC46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059BA1-306F-4168-BE01-EEE0F407B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奇偶函数与对称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4BF616-76ED-491F-9D3F-510ECB581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用 f(−x) 与图像对称连接定积分性质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2D26BC-D0A7-4A1F-A62F-1D27E9D38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A0EBE5-0B74-4150-9AEA-481C39B05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34093E-82B8-400E-AD75-1485E7A14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4FDD19-AE80-40AF-83C4-DA7AF2985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弧度与进阶三角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3E67A1-12B9-485A-AA6E-73A7A07D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处理 sec、cosec、cot、复角、倍角及和积公式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F55CF1-386E-4760-8CEE-883A13B2C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D175AC-D549-4DD7-90AB-1B6BCD0A5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48624A-616E-474C-8614-BFDC328B6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C5D12B-4CFF-4DFC-A8DA-99850DF33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自然常数 e 与自然对数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D07649-7123-4EC1-BE32-D26FAFE85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从 e 的定义进入指数、对数、极限与微积分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7748E3-224A-422E-907C-59A1EC969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BBC39E-68DB-409E-AD7E-9D2BF7935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成功标准｜先以对称、角度单位或函数结构确定所用关系，再进入极限与微积分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58DB32-D609-4741-B0AA-A9E5F78B6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95CC2E-F606-484D-9AE1-B57F502B6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EEEA4A-5FD2-47D4-9DFF-B005F0E0A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10115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9D276A-4D28-4732-8BCC-45D4FB63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90409F-8F34-431B-A15B-9077A77F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c9d7a28ff946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7E490F-0EF5-4B37-840D-1969939C1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奇偶函数、进阶三角与自然常数 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7EBB95-183D-4EC5-8BC8-2F65DA03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432075-0D24-4F41-8E55-597746E1F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B566F8-07EA-4AD2-99B6-CE7678DF6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1B871E-0540-4123-B180-AAEC9C1DB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39349C-6BCA-4159-90AA-61A540D0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边界提醒｜把角度制直接代入微积分公式，或把复数误列为现行 M2 必考单元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534704-867D-4C23-A67D-5AB793AA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DCF3DF-553C-4283-8B54-CFB10EDA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87D67E-3661-4E96-8CE4-8E9AC460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奇偶函数及图像、弧度、cosec/sec/cot、复角与倍角公式，以及 e 与自然对数的定义和表示。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D2B249-CB63-43D1-BA6A-2C42361D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D15445-4EA0-472A-854F-406B190B1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29F655-A350-45F0-8C43-199FA839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143724-38F0-4FA7-AD54-69A8E85A9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Mathematics Extended Part Module 2 2027 Assessment Framework、2012-2023公开卷、Sample Paper 与 Practic…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72D59A-4FEA-44C1-838D-FB3EB2E3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8EFE2D-E19A-492B-83BE-D59C50ECA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7D48B4-175E-48F1-9ED3-3D3F1E0E9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7ABB31-E432-4E9F-B015-C57CA2C5D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24911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DB231E-9CFD-4CA0-B4D1-3ADAC513C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969011-3A01-40E7-BEEC-E695533A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dd75e7fa4d47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43D94B-A167-4989-92D0-84BCF4FC7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奇偶函数与对称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D0ECEB-334B-4909-8124-94D3C4E2E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D5D1BC-2CE5-44C8-9309-6069EF26D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能解释“先以对称、角度单位或函数结构确定所用关系，再进入极限与微积分”，并识别一个反例或边界。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9ADCBF-2EA3-4833-8B5D-C06AB60AA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510154-F6DA-4A42-BFF8-4F5199703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52666B-BCC8-4D78-B451-ED7F51D8D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 f(x)=x⁴+x²。计算 f(−2)−f(2)：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A0700B-1C63-40E8-AB53-2181641E0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高频错因：把角度制直接代入微积分公式，或把复数误列为现行 M2 必考单元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DB682D-4F5A-4D35-B3B7-7CFA6EA38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D202AE-A5EC-44A1-8817-0170AD375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66FD52-AD73-4F11-AA3E-4408E11BA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81A4DB-8215-4371-94EB-BC1590A74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617865-5634-44F0-9B12-81C1CC385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0BA629-780B-4F90-BEFC-EF249501B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254D2B-CF32-4C2F-9B3D-94AA00BD1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4796619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3CE4E8-C55B-4167-82B1-A2B15151E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1756C3-FDD5-4E54-9257-D0A2C12B5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4c8ee7c1514b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52370D-BE2B-42E1-BCCE-B68F279A1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ED3DC3-370B-4BB0-AA62-7523AE635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4AFD8-B4DF-464D-BF99-FF2852DAA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74E899-07FA-4D43-82FB-E0F87150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90B8D6-5C44-44BE-A733-7F98D87F8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辨函数／角度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7B29D2-7AFC-4FC4-9F35-F4984922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0A9441-4C56-4B37-B06B-D9B5B1BC5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写现行课程关系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7E7C90-840B-4828-9FE4-C3DDE108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1F4AF2-22C4-415F-8D70-52000050A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6A7EB2-647F-4587-9840-53B23C7CA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5D7757-1C5E-489A-9AA0-D63ABF25D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核对定义域与单位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E0B7A7-3817-4990-B301-2B82D2C09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DB7C2C-9A63-4B08-8D57-D2324E86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EC8EAC-39C0-42B9-BDD9-A6BFA645C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 f(x)=x⁴+x²。计算 f(−2)−f(2)：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5ADC70-ABC1-44EA-840E-9C6FDF20F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C945C7-8343-4082-AD30-3E593927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301DDC-934B-4F8D-A811-D9626923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解析：x⁴与x²均为偶次幂，所以f(−x)=f(x)；两值之差为0。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71012B-8C6A-4037-901D-15E318480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3BFED2-D4F3-42C0-92FC-A6FB74DC8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BBE475-839C-437D-8A3F-2F87E18D7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B2FCEC-3695-4397-BF05-73115A9F5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4586624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796B64-E7A3-4E70-A1C9-61EC91886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E443F6-4A65-4426-BB4E-DC2631F1D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16ef66aa774c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15665C-7B90-41E1-91C2-671509D64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DE1D6B-51A5-4234-89BC-5A60877F2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8F205D-AECA-4D06-B315-FF386E55A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458419-50E2-4355-B255-1A12425D0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83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分钟口述一题“用 f(−x) 与图像对称连接定积分性质”任务的作答路径，答案必须包含：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681BD2-FFF0-4F42-B57D-8D131A434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A9E946-7E52-40D5-B86B-6B07F5C2E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CE0D57-A0C7-4FB8-ACEF-85975D623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EB2027-1DCF-4BD7-80DA-4443015B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000F74-CBA3-49A3-A4BB-41F11001C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277B07-601F-47F0-A0BE-5D6D2E8EB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9EF5B6-C432-44AF-9400-C64E9BAC2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03101B-4B26-4A8F-B906-410BCD9AD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7A76CE-2BE1-49F3-AF01-232552FE9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29E940-FF0E-4B5E-88E1-375AA4730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91CE2D-84E6-4427-917C-3F67F44F7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6572CD-9E80-4139-AF2C-677E07D49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19DEB9-7905-44BD-97D5-2C84A52BB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CF8505-7BFE-48B4-BC1F-AF0AD96DD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E95CCC-1965-467B-8094-3618802C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9682671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7355A5-8C63-4BDD-A1B9-88B5D328C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C69706-A387-4D7F-A31B-AD207C0B4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e95004262b41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21363D-8216-4676-BF69-A69E5F526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78ED9A-405F-4C7B-B99A-32A44590F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004DED-9531-436E-8704-8A5C2A3E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25A6BE-7349-4216-BAB7-D73D8A759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奇偶函数、进阶三角与自然常数 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D64B71-99CA-49DD-B79E-8A00D2CE5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C05D70-6F85-4498-BFC7-7CA081ED5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567031-EF5C-4465-9158-FD0B21A62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F3BBEC-2CAB-4DFE-9306-98DDE9187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56EAF4-00E3-44D7-9784-B3C9364BC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3763B7-FD48-4DEB-AD69-3844E61DB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49D03E-E6EA-47F9-81BD-866FE4A18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AA2EE5-1745-44AA-AD54-9A6AA1BB7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87F1A4-E64F-4F7D-A298-06A6C2F1E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03ACD3-2F34-453C-A47C-9222A8D26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F41159-5930-413C-8B44-556F9DC56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847D9F-D234-425F-82BB-63036F648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E9BA06-78BA-4738-8429-B534B4AC1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1022495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0AFB21-D46B-40C7-AC9E-E663C8FB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6D8061-FEE7-4D4B-8CDF-5F02DFD7A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4ccc05197c440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997403-088F-43C7-8FDA-8905D3A01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A255E9-9299-4A82-B3E0-D3566AA5D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28588E-3DE0-4E9D-BFB0-94DB9C88E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4905E4-16E2-45A8-85EB-208351582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 f(x)=x⁴+x²。计算 f(−2)−f(2)：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042C43-A36F-4A2B-AAE5-564C59286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32180E-0417-43FF-9C3C-BED9C327B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B062DA-C96D-48AD-9274-089E8D693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672A8C-0FBD-4EAD-B99A-4C600520E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78C2A4-D4A5-402E-83C9-F6E69FD4E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2CD667-316A-45E1-AA13-9E9B9D06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E977E9-0CAA-4B59-9DA8-43136A643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4ECCAA-E6D3-4A5A-831B-83327AA70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7F3BE8-68A5-41FD-9598-111F78D72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BB617C-2E2B-47FD-A871-8ECC3256A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E0D031-045E-4DDF-8B73-A22EFCDE5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F6889C-C853-41FD-B4D6-C2933AD64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EC1135-ADB0-432C-863F-A0B0CA9C4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13217624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72FA30-21BE-4B36-B1C5-371D1C63C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3AC41B-FE40-4C16-ACEB-C7A947056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d8353e1677427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C390E2-A097-4B03-A7F6-A4D1E43C2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A4A07E-FEE4-4A9F-8D1A-00DC6A917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BDF6B7-38B7-4D83-B3BB-72C8C0B24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8F032C-94FE-4E33-9DBA-C569D299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已知 sin A=3/5、cos B=12/13，A、B均为锐角。求 1sin(A+B)：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72253D-CF76-44E9-8265-4D7AFA7D2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Mathematics Extended Part Module 2 2027 Assessment Framework、2012-2023公开卷、Sa…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05DF63-9D68-4EE2-B2D9-6ECB81979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71F5A0-8F5D-4950-A021-040703306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D4D31A-E7BE-4232-B04A-CCE1DE2EE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A01DC3-2B20-43B8-B09F-6E9B1F006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B4EE24-7B54-4E4F-91EF-12E676538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764192-62EE-4284-AF5A-767BB5B87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E4824E-9AA5-428F-955A-697E5368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18177D-678B-4E25-BC80-773CFFB51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5ED4BD-9C8B-48F5-AB66-8C848BF73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C28D0E-253F-4729-8A7B-63FAAF1FC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28A909-B352-49C3-8DA3-00F5A4C79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E87BEF-9117-4E9D-B0EE-17E6F46AA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C4D847-F19E-4B05-B97F-8ED3608A2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61FC6E-D96B-45EB-9117-670B2014C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688222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E83F25-419E-4C56-9188-C1E83A63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38E029-1628-42F9-8EFE-34FBBAB0E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440b3e24e47d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D008A6-59B2-49CD-818D-8F3A5C7F5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CFDC04-C9A3-4C46-8484-2DE847090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A6C716-DE5E-400A-B12D-191EE2564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5C8714-E070-4ACC-8C8E-2F3F162A1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0620CF-93E8-4658-ACF8-851D4F620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设 f(x)=x⁴+x²。计算 f(−2)−f(2)：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73928B-AF68-43AB-B453-455283E52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EB878A-5674-42A5-94D9-A1E22C1C5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4ECDCF-5FF9-4909-981F-A60886398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E98210-165E-4248-A844-9CA92112E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已知 sin A=3/5、cos B=12/13，A、B均为锐角。求 1sin(A+B)：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347170-B34A-4293-B54A-15F636E34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EE2F60-DF31-408B-8B7A-98010E1D0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B71A11-95E1-42EA-94D8-622A226BF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5923F4-A895-41A2-84D7-FB9D2E720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已知 f 为奇函数，且 f(3)=5。则 f(−3)+f(3)=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B5CBAA-BBE6-4B88-88D6-9E8510F9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6F8942-9524-475E-B11A-085570A11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776679-058B-492C-A23C-A8119641B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674AE7-E00E-41A2-9997-275F36ED6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0752403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56A620-3ED8-46C6-8903-DD145338D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565C87-BBBB-4FBF-B149-0B876F41D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87aeaa990b43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0C5F7C-474E-4FB1-99BD-E258DDAD8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E26A0C-FEA5-4B9C-9AD8-F27756E99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EBC625-C24A-4DB3-8A0D-8AA935E5E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1560C8-4546-43B9-BAB8-C901DD9B7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9C217B-69C8-420F-BF89-A4039F899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03FCBE-C0D3-416C-A951-746241C18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65C7D3-A784-4F48-B56D-9C5727417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DB3FCA-710A-465B-8386-9EEB157CB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正确结论：56/65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解析链：cosA=4/5，sinB=5/13；sin(A+B)=36/65+20/65=56/65，所以1sin(A+B)=56/65。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1492AB-44F7-4E19-8D8C-DF24F3602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008E24-70C1-48DA-A7DF-23FC27E0E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D25D67-359B-429C-9FF8-AF38F7348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460951-90F5-4C5B-AEA3-4EC6E51C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9813377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DE3A62-28BF-4D40-AA3E-7A2C2E520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E32A2A-EABC-416B-B859-3C3EEB2F4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8a091f574d4d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586E68-CA5E-41E3-902A-D7F0A9185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651426-026C-4036-AD9C-BE8A16C7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ED2BF9-F5F1-4C11-9C7A-F592FDF9A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380753-C36C-43B3-B60B-93581F443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已知 f 为奇函数，且 f(3)=5。则 f(−3)+f(3)=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C06288-D664-4478-B3EF-2EDD10EBC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85296E-C20C-41E5-93FD-FF1E98DAA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601058-1722-4907-844E-0949B4866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0F60D0-3126-4DB5-AF2A-5A18AE0C2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3E9822-7816-4CF6-B871-B8645CC51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80D032-F66E-4EF3-9C22-F0B1AAF2D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2FA5D9-53C9-4862-A50D-6244F8C15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416B99-A9D0-43B0-954C-176B1F347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B20971-1F7F-4D89-94D6-D774B7C5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17109646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13127C-9299-4421-BDC8-1119BDD23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57EE7-C7C1-4ED4-963E-9F0F4B4EC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3aa5c6b2b8485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6D0644-2A95-474D-8B02-F5FA53506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弧度与进阶三角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63542B-F76C-4745-B1B6-842834045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698F54-04F8-4917-86C4-BB057DA2A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能独立执行“辨函数／角度—写现行课程关系—代入—核对定义域与单位”，并说明每一步理由。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682A2D-A98B-4C95-84EA-7588A08F1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C1056E-6037-4C72-B9B0-EB0FD38CE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BCCE44-DFE0-4F8C-AF8D-D1DC6EFA0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已知 e=lim(n→∞)(1+1/n)^n。则 lim(n→∞)(1+1/n)^(4n)=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0324CA-7261-49CF-9081-4AC583F2A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高频错因：把角度制直接代入微积分公式，或把复数误列为现行 M2 必考单元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2E770C-6F4C-4EA1-97B5-1BD28CEA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5DF89B-5150-40E5-887C-F50F296B6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C9D843-DFC1-4654-8339-C1C246BC1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171941-0E6F-4D1E-A1FF-E25795C16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EB089A-9CC7-4A36-9544-6CF1DB2B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08E8EC-B912-4AC0-8CFF-09233CB0C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A49D3F-9FCB-4CC5-B7B8-1FB596598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5070193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A4082F-7BB0-4A9D-9698-3A778F23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F2DDE0-66F7-4C76-A352-0236BFEC4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5d5ec3f3bd48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793D6B-0A36-4D24-B1B9-7E73AD910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502C9-65FD-42DB-B101-079126D4C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F3562C-D543-4E4F-AB91-A6AD45E4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D4D0D1-FB26-4F21-A9B9-16DCEE6A0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CB156C-A169-4BE2-A0C9-E5D3EFA0D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辨函数／角度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2F5579-9DCA-4D37-8982-32BA398A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542393-751C-4DB0-B373-5AF5CBBC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写现行课程关系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821DF7-23AF-45BB-9C36-9E0734C51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C5BC43-1F51-4EE5-BDA4-C3D98B9F1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C602C4-0B59-4329-9E56-B9CB2E57C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E33E52-38A6-4888-8313-CC56FE96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核对定义域与单位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06DF1C-3102-48D2-9BF1-50441C9FE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E3A56F-6385-48A3-BE2C-6D6CBE9C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367E3B-7BDA-4052-BD98-56113998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已知 e=lim(n→∞)(1+1/n)^n。则 lim(n→∞)(1+1/n)^(4n)=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4A4AA6-9A95-4429-945A-7CAC482B5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84EE47-4273-41C3-A2F2-D96EB4E08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D889A6-C9FF-43CF-BF3B-5153D43CA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正确结论：e^4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解析：[(1+1/n)^n]^4→e^4。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2DCF01-6B3C-4ABE-A614-631DB22E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025BA2-A1CE-4EFE-B4AC-8DEE16DC2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97386D-9F18-4AFF-97CE-AC1D7E98B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3841F0-3536-45A9-8E0E-DFF73FB36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55545003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C50F12-EA8D-4C49-A5D3-DEF9F0782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D2307B-227A-49C0-9E3D-52D0C840D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9c354f9a1b47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0D3CB7-1C06-4982-ABCC-246CF257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BA4D52-8C96-45BC-B827-DC1742EA7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C642D2-8DEB-482A-A9B4-52A3DCB71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91CEC0-40E5-41DF-B769-3B1D9D38A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4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分钟口述一题“处理 sec、cosec、cot、复角、倍角及和积公式”任务的作答路径，答案必须包含：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C67D54-C822-448D-85BC-7FA8FDEA8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E5742F-DB06-4F3B-815C-87BC8CF0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B74405-F439-42D9-837C-EE3A94564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76E031-A5F6-4396-BCA3-4252AB03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E2D438-97C4-4C01-B567-2037F166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AE58D9-E058-4EBE-A261-22AB3C9A4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AB59A9-1B9C-4637-8D76-C818B4BE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42807C-7EF3-4683-82B0-5F64E8903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72E9A6-B4E8-4C6D-915A-CA5C4182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E4975D-F4B5-44A4-B26B-CC43CAB88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224F98-A783-4764-AEF6-D22A1232B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B5A557-B2F1-4457-8A6B-BFC30E6D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08B696-C91A-4D97-AF82-5168D6CD9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F4CAA3-9C48-4F1D-B6E3-612C3C525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430B54-5310-4FB0-B016-09CF64476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01450951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1A37FC-FEF2-4961-8B33-4109197A5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17F6AA-E573-4127-BE09-F72FB6EBC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bba634e90643c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A49252-A381-4F1A-9995-8456C2D3D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B0AF4F-EDDD-49BD-977F-C923309C3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5B4F33-567A-4A9D-9E47-24562EA10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244888-F53E-45EC-B32A-A09D279B2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奇偶函数、进阶三角与自然常数 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8D29ED-7E69-4D36-8A1F-98FE34D5E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CBCB41-3A31-4859-A573-C210CB090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CE763A-4556-4E24-B386-617451CA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372F36-788A-4A23-8254-FECE0ABC4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0BDF0D-03EA-45D2-A7E4-555489051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B12FC7-E3DA-43BC-B760-A763D33CB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3C954F-8718-4A80-9F1A-78AA11FA9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D0CA68-5401-42C7-B0ED-CDD06ACC3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985468-5303-4F2B-97EC-770A8510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25FB62-7427-4741-AB97-C4A8CCE7E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758316-97A1-4B36-97A9-E8B58F22E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F814B2-1E9F-48A0-A97F-047EE37A1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02737A-1789-4140-9976-05792D4A5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9198406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7C9E58-02CD-49D6-87AA-17F15C343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B88EF7-B5F2-4FA4-9A0A-16A6335D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55ffdda6fa48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A9C677-7E80-4C6C-B0A2-69948524C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76FD42-E6D8-471C-89F9-354448EDA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37FE6F-38CD-4D98-8BA7-8AD5DD3D7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109C44-02F5-4B0F-90C1-B4AC785C6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已知 e=lim(n→∞)(1+1/n)^n。则 lim(n→∞)(1+1/n)^(4n)=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F449DE-A3F4-428C-99B0-3277C0214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1E3B06-FB14-437A-9847-1501BC947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5AC18B-EFCF-4936-AA25-A9F448EB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58DC9E-697F-4B1C-8B4A-1F8CA53BE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185F05-7B75-4E69-A1BD-299974AB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67D118-1183-45DC-B9CF-05080D048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45D423-484A-4CBF-ACA0-5ACBD99D2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C27ECC-9213-4536-A01B-A5937AE3E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6E2925-A480-441F-8768-0726CDD23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BAC474-2725-41B0-B39C-AECCA85D9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F11612-AC5C-4798-97EB-2979AC91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5EF019-FD9A-437F-B088-19BFC1B3B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0C0EDD-C527-4A1D-9F4D-022C6FEE6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7430981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ABAAC1-B464-45A8-93A5-D4D69CEAC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8135C0-F390-4050-B7E3-67855C661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8a26e6b265466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0956B1-AB7F-4CB8-A908-EF2656FA6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76F81A-EAE3-4D35-8762-2F288C57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2DA4FE-4470-4C6F-AE00-98135A363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3F00C1-501D-4ADE-B655-BDA60494A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已知 f 为奇函数，且 f(4)=7。则 f(−4)+f(4)=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730BE0-0CE2-4791-AE4E-020FB4CA7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Mathematics Extended Part Module 2 2027 Assessment Framework、2012-2023公开卷、Sa…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4DDB88-A11C-43C8-BB50-E8337141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3B1A83-544C-48DC-A119-96392725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869CD2-93D5-422A-A1AD-60DD738BE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78B27D-DAF7-4A0B-8711-341ED1D48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32C770-26C6-410D-926D-7901F1158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940C54-914D-4D1B-9DB7-B17633E56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E96C23-62C7-4B2C-81A6-F5EEF9F9C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BD67D6-FA68-402A-A881-0F99A46C5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4E8955-6801-4BD8-A2A8-69979AA6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F0D108-F70C-4F84-B7C6-07B47CCBD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AAE198-CA8C-47DD-86B5-4043033C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1EFC17-A144-45A3-A1A9-4EDEDCB9C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DA5181-1586-40C7-B7EF-C11435A3F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373EFB-46E2-49B2-BB25-F39D5DBFF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34531776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4A5FB6-0C72-4460-95B0-BF71BC3FC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A5AD54-C98B-4437-BF4B-C38981505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ea14d1fa3844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080747-9B61-4C70-A234-88AEE9D32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ABA71B-7546-4F97-A0B4-3FBCE921F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5ECBC5-F813-4A17-9CEC-2F70FF09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A35104-D4F1-4055-8317-7966A9146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43B607-5468-42F5-811B-F93192F0B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已知 e=lim(n→∞)(1+1/n)^n。则 lim(n→∞)(1+1/n)^(4n)=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DC00C8-CE2E-44B6-BF4E-6F7800299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D2D13E-F429-4C4D-9107-980EFDD1B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712AB8-C3FB-4E34-A4DF-E8C112B91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56002D-B618-4797-9FA6-D0199E855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已知 f 为奇函数，且 f(4)=7。则 f(−4)+f(4)=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14F265-5513-4A3E-BE5D-6BF3EFFB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D2D0F2-33D0-4FA4-B24D-147DE50D1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95F10A-C99C-4356-A683-63AF4B147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F929F1-85F6-4B94-A82E-7B62721D2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解方程 ln x=3（x&gt;0）：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B70167-CD33-4E1A-8AD5-9800B1605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063EF7-7B4F-4415-A9C9-00DE720A2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178BDD-DC34-49EA-9B89-F51E7CAAB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2DC23E-50AA-4967-A510-F190B331F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6816607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D6EFF0-9466-44D8-9C31-FA55367D3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DB6B90-475E-4A0F-9E4B-780AE05EA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15cedc48524e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A37262-61C3-47C8-A60F-7B214252D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DDF775-EAF2-46D1-8552-A7AB612F6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202053-ECDE-4AC7-A96B-46876FC08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2C035E-BD09-4CFC-8BDF-29DE884C8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70DB2C-2C62-4EB5-AF64-B0A3D7362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49C325-55E2-4E20-974C-4EC5A42EB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58FA59-6E83-4EAA-9F2C-FC8802800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DBC960-B0EE-4C6D-B281-BC782478D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解析链：奇函数满足f(−x)=−f(x)，所以两项相加为0。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D1873C-76AA-44D4-B8B1-16E7DA778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9426CC-602B-4F63-9CD2-60A6F8594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F11F40-F4B9-4964-BC4E-0B79184B7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2F790E-682B-4D5E-BE3F-6383958C5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72341746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9C4620-CF67-439B-8B38-4C94DCBCA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7A5ACB-82BC-40DD-A8E7-94A5C318C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329bb24d6e44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75FB00-4F76-4D09-B1EE-A8EF5F577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680909-870C-4125-9356-C37D07D6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980665-E500-4494-B9FC-2B0601531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2D5E30-E228-4DB7-93A6-6E02D0C47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解方程 ln x=3（x&gt;0）：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AEDC21-0850-489E-8493-3D4E68E81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7ED447-1FA7-4CEA-A761-6501BB1AF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EBDF4E-1373-4036-BC31-8F73981B9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AD157C-0122-4057-A4A1-5CE80E5C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88F937-3CFB-4533-B78A-B85C3D919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2F393F-BEE8-46D7-8145-3E31A11E3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451277-7BB3-4B9D-A7C3-5B031AF31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72B415-5350-48AB-ACA2-D84A7908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D4D49E-9CFA-410A-9ED2-49C7F15C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25773267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8D020B-34C7-4C3E-8203-97160EA40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E72083-6CEF-4A18-8BC3-12BE849A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8e371406d646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F52E1C-96D5-4945-A976-9DC6811C3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自然常数 e 与自然对数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FCB807-D740-484A-9263-279FA8BB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015EDD-D04E-49B0-87D7-36353A622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69D0C3-DF81-4A80-9D34-96A19B15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16A2EC-7D38-4C59-87C1-948E97FF1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E7A6DE-C66A-4323-BDB6-5B89ADC6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e】以下参数为训练所设，不是考评局或新闻资料中的实际数据：把 150° 化为弧度：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0D785E-3FDC-424F-ACC3-275E5550B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高频错因：把角度制直接代入微积分公式，或把复数误列为现行 M2 必考单元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93C990-9914-4E73-A168-A5FC8566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919699-073C-4C21-B3BB-658A13180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7C8C33-3591-40BB-BB1E-5C344AADB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08E020-3857-4FE5-8604-A819E938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4021D8-4372-4619-84F0-5E3E83F65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F6F575-5A41-4119-9493-9FE45220D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CCA788-931D-4289-B6ED-52E2113A4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2616939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B39E2A-9A32-467B-90EF-D23DCC78E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94689E-1918-4DD2-9BCB-5EB8D1E18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5ccd6fe99842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C93DF-F23A-49F9-ACD4-958D90212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688A45-DD77-4877-8DCE-A8EBDC488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FCB43C-E0C3-4A56-BA87-9B07A64BD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86F587-66F7-41C5-9618-BB14B1E89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A6A0D8-C97C-4F8A-91C0-0CFBCA135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辨函数／角度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679894-EC4F-435A-9715-6DE048FE2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DC08B6-A617-4A7D-BDE8-6F8A649D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写现行课程关系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31B30B-8973-4FA2-A00C-4CA28581F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1A24F-0CE6-4353-AB83-E5A6CE335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2DA7BB-496E-4644-85AE-9FDE451E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9803E7-6F41-4D41-A355-4C97C1A0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核对定义域与单位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2BF148-3FA9-4CB2-BA39-E6E97F709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368956-06C7-471D-97CC-E73073ED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F56861-2157-4326-9195-0BC0578D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e】以下参数为训练所设，不是考评局或新闻资料中的实际数据：把 150° 化为弧度：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CBD52E-0212-4B10-A6FE-E795E71F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EF92C2-94D2-4162-8B81-051EA73FC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83C87B-7B60-436C-91AD-84C318034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正确结论：5/6π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解析：角度乘π/180：150×π/180=5/6π。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9E18E5-2945-489F-ADFC-88F36C444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6802FA-9AD4-47F5-BB6B-CB95DD003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5583D0-99A5-45EA-B69C-957902416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4918F8-BC3B-4808-8961-990494D09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8544883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ADD2A9-245C-4062-8DB3-8AF0B8927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F8424-0CD0-4D31-A289-F3E8A498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88ac424c8d40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EC517D-77F7-4FFE-BDE0-6606C636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C8B7F4-CF14-4EBD-9B04-9D7A59A9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BFB05E-ECB6-4225-871D-EDFB07130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5A875A-1CDB-494D-BE8B-712F644B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36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 e 的定义进入指数、对数、极限与微积分”任务的作答路径，答案必须包含：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ACAE88-FB63-4F8A-A9EB-A08F53B69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ACEB71-8ED1-4D68-A428-1128CFF9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986E83-2572-46DE-8299-6CBBB3C85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D8A3B8-7343-479A-8D6A-ACD0183E5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5163DB-CB76-4F82-B137-28ED573C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DB40B4-1358-47EC-AABC-78B3FEA1A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1A0170-FED9-4344-A3C9-023940A18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51F7CD-F237-4E8E-B872-948CF44DD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0C5F82-C2C5-46F5-89C5-D2A55F46F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733E17-C83E-41E8-8D31-7021C54F5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1AF735-FEA0-45BB-B9DA-14F3BDB07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94984C-921B-4051-BEE5-C02F4782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C88914-97CE-4E80-A0F5-8F1820E5C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7A93AC-6ED4-43AA-A1F1-A2236490B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3027A7-840D-4CB9-8E69-F6F52DF35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8841347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814AAA-DB66-4980-ACF8-AD5F4226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3377B2-99A9-4B49-B2A3-109D9D787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c3ffe9712b4f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ABC95E-5A0D-46E2-A782-7079E366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83D9F3-3EFA-4775-ACF1-298BF4D09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D92AA6-1136-4576-BC58-D0AC8FEAD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2915F8-6F54-4374-80EF-DFEB669E1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奇偶函数、进阶三角与自然常数 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032166-6D38-4849-999E-B88651C75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BDC6E4-C1B4-4095-BD30-5E385104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CB2354-E534-4F55-8959-979F057A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F09D31-C831-4498-9398-3741326A2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BCC2C6-F783-4372-AA8E-E66591C7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11040F-6129-441C-AFE5-967D731D8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C65623-3130-43F3-9046-B24F40CB7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96C2A6-B737-4D3F-A942-440F9620F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0DAAE4-DFB1-4D5A-870F-00305AF1B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5A2E61-0F14-44F7-8304-9CA91C255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4417B1-87A8-4B1E-AE70-BB87C0BE0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4CFB69-81EE-4FD7-96B4-D21478269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4DC62D-5DBB-4272-A6B4-5661A2E7E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0727432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C8B036-DBDC-4AF8-8C9A-6EFFF9C8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9ACA39-E6E1-4246-BF0D-3B8DF4CC8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9fa78a9a3743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EE17BA-18CD-47A1-AC95-6AE918A90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ED6C7-45B6-44A9-847F-0D7A2934E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C604C8-28C4-4BE4-A062-870212D85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8107C5-7A42-4D55-98F5-842C3E0CA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e】以下参数为训练所设，不是考评局或新闻资料中的实际数据：把 150° 化为弧度：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668358-A4F8-43EA-B90B-E0879D054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3A49AB-A02C-43A8-BB96-702C0F5E3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004B90-C70C-4117-BDD8-E9DA76A8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先以对称、角度单位或函数结构确定所用关系，再进入极限与微积分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11BD10-7937-40AC-B585-EED48A645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B4BDC4-6DD2-4F38-9124-21B028BE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9AB2D0-58FF-4E05-84BF-399E78CA1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辨函数／角度—写现行课程关系—代入—核对定义域与单位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457868-D51D-4868-AF7D-A69D24111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5F869E-7E0D-4F6D-B0A8-C08A9ECCA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953F99-613B-4787-859A-14CE4BD19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检查：把角度制直接代入微积分公式，或把复数误列为现行 M2 必考单元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AD54D0-0AE4-4829-AA32-34A8CC3B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E30BDA-B85D-465F-98C4-02BC4234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919213-E76A-4D2B-8528-10AEF14DB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6C1A5A-87A9-49F1-B8E2-5866807F6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21469751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CCBE70-DD64-4D5D-8FA9-56F48F3B6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8623C8-4510-42EF-A5E5-8BB549725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4d975451a24b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133BCD-640A-41D5-A4B9-AB5E6D2EB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89584B-1E53-494B-956E-A9473CAEA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420481-6EEB-4F02-AB4F-C7F2AFC43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B5EE81-FA74-4DAF-B0C0-6DFD2FC6B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e】以下参数为训练所设，不是考评局或新闻资料中的实际数据：解方程 ln x=4（x&gt;0）：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388B55-EEF5-455A-BEF9-E2BD06146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Mathematics Extended Part Module 2 2027 Assessment Framework、2012-2023公开卷、Sa…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46CD31-AFB5-4A69-90E3-08B97A55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BD3300-2136-4830-AA51-CCC29D8E3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F5AD0F-071A-496E-8AF7-DF8798D38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CC76E2-3406-42A0-9796-0A99DF868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D2763B-F6B7-4027-BCCA-D1A966094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5EE0E5-49E5-45A8-AA8A-102D54BA0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F4869E-A52B-4276-A89D-AE317C719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3BBF00-4548-4809-82D0-3A4322DEE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C728D8-9719-49B5-AC71-A9BBCF91F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C077BE-E2BD-410E-8337-493B11381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6D5DA0-F272-4BCA-9079-ABE5AF1E0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441CCE-B12A-45C6-B2FC-4458FDF99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27FB95-DFBE-4E21-B817-C7A46BF52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491E8B-5F2A-4BD1-9D86-328D5EB46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86536510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42F501-9810-4926-86F9-C44A640FB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ED3058-740B-49E1-9E19-1106F81F2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e784191a0e48b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2DA684-49AA-41BA-9465-C4B99F9E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67D49C-98A2-4CE0-B5EB-2A362870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B11D69-251D-4B94-9641-3D29025FC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C3CCC5-EC50-42D8-B0ED-B8181CBC8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6ACF58-DDCC-4EB2-9E99-0B6EFF563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e】以下参数为训练所设，不是考评局或新闻资料中的实际数据：把 150° 化为弧度：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806189-AE4A-4EF1-B695-49FF80B07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DDD130-5E62-4E46-8FC7-90CC5C5DF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40D2B5-961F-4348-9EC7-E9692B25A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BD0FA1-1546-4EE7-BE03-BFF228F61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e】以下参数为训练所设，不是考评局或新闻资料中的实际数据：解方程 ln x=4（x&gt;0）：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7DAE75-F29C-4AB7-8A38-89BB72EE4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AD0DF1-4853-4965-9A6C-4EBF15017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ED5331-9C67-41BD-9541-35D558D1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31C7BE-4B46-46D0-ABC9-B42077262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33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e】以下参数为训练所设，不是考评局或新闻资料中的实际数据：已知 sin A=3/5、cos B=12/13，A、B均为锐角。求 5sin(A+B)：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6D4A08-E8CF-4AE6-A4E2-9EB04F56B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6FF425-7406-4635-B352-9B4B785FD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76FE05-B69A-46A9-A731-7215072BB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6F001C-EA38-4BFC-AB1A-61F22F84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3934435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CB30A0-86C9-4D39-878E-C9A229FA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BAA545-2C82-4608-A5E0-8C6E1FC8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bc130bbf1542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026A47-6888-4C35-A9B1-33321E648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ADB7F-2317-4705-B7D5-DECE84585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565A60-EF0F-474E-99F2-093F52711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91BBBA-78B0-4A36-866C-2E647343E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把角度制直接代入微积分公式，或把复数误列为现行 M2 必考单元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B708DC-4EA9-4B96-8996-9A85312D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A411D8-CDFA-4228-8ACB-6F8CFE822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6629DF-386E-4FCE-97AE-8565E3F10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2F3072-7C11-4A42-9C05-E76C18429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正确结论：x=e^4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解析链：自然对数与自然指数互为反函数，所以ln x=4等价于x=e^4。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7824F2-9651-4358-812C-2A1D80F2C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A6E590-22E1-4CB9-8A81-C5484FA21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CB2D63-9857-4DF5-A774-7C5B4840D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56DF76-FE10-419D-93E8-21B66885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6989716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AE8B06-6F60-4249-BA5C-C5C5BBE64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5CA51-A486-4A85-BD45-0E4D13FD2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4233a64c6441d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D29BBB-3783-4308-9806-C948C2D24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8B5476-EC5E-4A77-B97B-9EF1C1A9D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4C5FC6-96C3-4C26-A067-0CEF9AB19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9FE3F1-7A78-40E4-AEBC-E43DF59C8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【原创参数变式｜奇偶函数、进阶三角与自然常数 e】以下参数为训练所设，不是考评局或新闻资料中的实际数据：已知 sin A=3/5、cos B=12/13，A、B均为锐角。求 5sin(A+B)：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CA9579-9E07-458F-97B9-ABC8A2508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A86585-9ED3-4984-B3F4-49D9D8F60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02D445-3141-403C-8222-00937352E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4FFDDD-101A-4CE6-879E-A2D88521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378E73-EDB3-47F1-BB43-B84311E13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66A4A7-BAEF-4BC4-A3B4-60CB8ED56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18B4E4-CAC4-4F86-AE97-3AD3497BE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13AA3E-216B-42C7-A312-33AD13B3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M2 · 奇偶函数、进阶三角与自然常数 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0DF32C-C9F9-45E9-81FA-E9F4871C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8875870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2026-08-21T03:58:11.3400000Z</dcterms:created>
  <dcterms:modified xsi:type="dcterms:W3CDTF">2026-08-21T03:58:11.3400000Z</dcterms:modified>
</coreProperties>
</file>