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a9f229e5d84759" /><Relationship Type="http://schemas.openxmlformats.org/officeDocument/2006/relationships/extended-properties" Target="/docProps/app.xml" Id="R8d704e19b0cd4cce" /><Relationship Type="http://schemas.openxmlformats.org/officeDocument/2006/relationships/officeDocument" Target="/ppt/presentation.xml" Id="R6ab0ff70f7bf4a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30cff0e53e343fd"/>
  </p:sldMasterIdLst>
  <p:notesMasterIdLst>
    <p:notesMasterId xmlns:r="http://schemas.openxmlformats.org/officeDocument/2006/relationships" r:id="R718342283e9346b9"/>
  </p:notesMasterIdLst>
  <p:sldIdLst>
    <p:sldId xmlns:r="http://schemas.openxmlformats.org/officeDocument/2006/relationships" id="256" r:id="R04b394714072423b"/>
    <p:sldId xmlns:r="http://schemas.openxmlformats.org/officeDocument/2006/relationships" id="257" r:id="R31ee48d279b64e20"/>
    <p:sldId xmlns:r="http://schemas.openxmlformats.org/officeDocument/2006/relationships" id="258" r:id="Rd0a2d57646874e47"/>
    <p:sldId xmlns:r="http://schemas.openxmlformats.org/officeDocument/2006/relationships" id="259" r:id="R14f66cb6a68f4093"/>
    <p:sldId xmlns:r="http://schemas.openxmlformats.org/officeDocument/2006/relationships" id="260" r:id="Rf90f9a2eddbf4b11"/>
    <p:sldId xmlns:r="http://schemas.openxmlformats.org/officeDocument/2006/relationships" id="261" r:id="R4717478f16bb42f3"/>
    <p:sldId xmlns:r="http://schemas.openxmlformats.org/officeDocument/2006/relationships" id="262" r:id="Rfdaccefb3b1e42c0"/>
    <p:sldId xmlns:r="http://schemas.openxmlformats.org/officeDocument/2006/relationships" id="263" r:id="R18287e7f5d794b91"/>
    <p:sldId xmlns:r="http://schemas.openxmlformats.org/officeDocument/2006/relationships" id="264" r:id="R449e51283144449a"/>
    <p:sldId xmlns:r="http://schemas.openxmlformats.org/officeDocument/2006/relationships" id="265" r:id="Rf7d85c4369054e64"/>
    <p:sldId xmlns:r="http://schemas.openxmlformats.org/officeDocument/2006/relationships" id="266" r:id="R268ef12bc2bd4270"/>
    <p:sldId xmlns:r="http://schemas.openxmlformats.org/officeDocument/2006/relationships" id="267" r:id="R82b188baa46e460e"/>
    <p:sldId xmlns:r="http://schemas.openxmlformats.org/officeDocument/2006/relationships" id="268" r:id="R8f8cfa59d7174afa"/>
    <p:sldId xmlns:r="http://schemas.openxmlformats.org/officeDocument/2006/relationships" id="269" r:id="R3c5ae140be2e42a1"/>
    <p:sldId xmlns:r="http://schemas.openxmlformats.org/officeDocument/2006/relationships" id="270" r:id="R4e44902b7b504c91"/>
    <p:sldId xmlns:r="http://schemas.openxmlformats.org/officeDocument/2006/relationships" id="271" r:id="Rebea2d1e77124738"/>
    <p:sldId xmlns:r="http://schemas.openxmlformats.org/officeDocument/2006/relationships" id="272" r:id="Rcaba66e92eb241a1"/>
    <p:sldId xmlns:r="http://schemas.openxmlformats.org/officeDocument/2006/relationships" id="273" r:id="Re604c9b9ec69455b"/>
    <p:sldId xmlns:r="http://schemas.openxmlformats.org/officeDocument/2006/relationships" id="274" r:id="R649f32e1dc3a4e01"/>
    <p:sldId xmlns:r="http://schemas.openxmlformats.org/officeDocument/2006/relationships" id="275" r:id="R6fbc1fbd094249b7"/>
    <p:sldId xmlns:r="http://schemas.openxmlformats.org/officeDocument/2006/relationships" id="276" r:id="R49ab342f505b43b5"/>
    <p:sldId xmlns:r="http://schemas.openxmlformats.org/officeDocument/2006/relationships" id="277" r:id="R6320c17fdc324dc1"/>
    <p:sldId xmlns:r="http://schemas.openxmlformats.org/officeDocument/2006/relationships" id="278" r:id="R06587285620c4d3c"/>
    <p:sldId xmlns:r="http://schemas.openxmlformats.org/officeDocument/2006/relationships" id="279" r:id="Rb2d74db436104909"/>
    <p:sldId xmlns:r="http://schemas.openxmlformats.org/officeDocument/2006/relationships" id="280" r:id="Rb195f13b3c194dfc"/>
    <p:sldId xmlns:r="http://schemas.openxmlformats.org/officeDocument/2006/relationships" id="281" r:id="Rea7d30c5c5394882"/>
    <p:sldId xmlns:r="http://schemas.openxmlformats.org/officeDocument/2006/relationships" id="282" r:id="Rd4e0d537022c4e62"/>
    <p:sldId xmlns:r="http://schemas.openxmlformats.org/officeDocument/2006/relationships" id="283" r:id="Rf78bd2ca4648497b"/>
    <p:sldId xmlns:r="http://schemas.openxmlformats.org/officeDocument/2006/relationships" id="284" r:id="R1b4dc20febc04f9f"/>
    <p:sldId xmlns:r="http://schemas.openxmlformats.org/officeDocument/2006/relationships" id="285" r:id="R9e58b6d76edc42d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40106f1066434c" /><Relationship Type="http://schemas.openxmlformats.org/officeDocument/2006/relationships/slideMaster" Target="/ppt/slideMasters/slideMaster1.xml" Id="R530cff0e53e343fd" /><Relationship Type="http://schemas.openxmlformats.org/officeDocument/2006/relationships/notesMaster" Target="/ppt/notesMasters/notesMaster1.xml" Id="R718342283e9346b9" /><Relationship Type="http://schemas.openxmlformats.org/officeDocument/2006/relationships/presProps" Target="/ppt/presProps.xml" Id="Re29e33e9f68b4635" /><Relationship Type="http://schemas.openxmlformats.org/officeDocument/2006/relationships/tableStyles" Target="/ppt/tableStyles.xml" Id="R487f939f7eaf434a" /><Relationship Type="http://schemas.openxmlformats.org/officeDocument/2006/relationships/slide" Target="/ppt/slides/slide1.xml" Id="R04b394714072423b" /><Relationship Type="http://schemas.openxmlformats.org/officeDocument/2006/relationships/slide" Target="/ppt/slides/slide2.xml" Id="R31ee48d279b64e20" /><Relationship Type="http://schemas.openxmlformats.org/officeDocument/2006/relationships/slide" Target="/ppt/slides/slide3.xml" Id="Rd0a2d57646874e47" /><Relationship Type="http://schemas.openxmlformats.org/officeDocument/2006/relationships/slide" Target="/ppt/slides/slide4.xml" Id="R14f66cb6a68f4093" /><Relationship Type="http://schemas.openxmlformats.org/officeDocument/2006/relationships/slide" Target="/ppt/slides/slide5.xml" Id="Rf90f9a2eddbf4b11" /><Relationship Type="http://schemas.openxmlformats.org/officeDocument/2006/relationships/slide" Target="/ppt/slides/slide6.xml" Id="R4717478f16bb42f3" /><Relationship Type="http://schemas.openxmlformats.org/officeDocument/2006/relationships/slide" Target="/ppt/slides/slide7.xml" Id="Rfdaccefb3b1e42c0" /><Relationship Type="http://schemas.openxmlformats.org/officeDocument/2006/relationships/slide" Target="/ppt/slides/slide8.xml" Id="R18287e7f5d794b91" /><Relationship Type="http://schemas.openxmlformats.org/officeDocument/2006/relationships/slide" Target="/ppt/slides/slide9.xml" Id="R449e51283144449a" /><Relationship Type="http://schemas.openxmlformats.org/officeDocument/2006/relationships/slide" Target="/ppt/slides/slide10.xml" Id="Rf7d85c4369054e64" /><Relationship Type="http://schemas.openxmlformats.org/officeDocument/2006/relationships/slide" Target="/ppt/slides/slide11.xml" Id="R268ef12bc2bd4270" /><Relationship Type="http://schemas.openxmlformats.org/officeDocument/2006/relationships/slide" Target="/ppt/slides/slide12.xml" Id="R82b188baa46e460e" /><Relationship Type="http://schemas.openxmlformats.org/officeDocument/2006/relationships/slide" Target="/ppt/slides/slide13.xml" Id="R8f8cfa59d7174afa" /><Relationship Type="http://schemas.openxmlformats.org/officeDocument/2006/relationships/slide" Target="/ppt/slides/slide14.xml" Id="R3c5ae140be2e42a1" /><Relationship Type="http://schemas.openxmlformats.org/officeDocument/2006/relationships/slide" Target="/ppt/slides/slide15.xml" Id="R4e44902b7b504c91" /><Relationship Type="http://schemas.openxmlformats.org/officeDocument/2006/relationships/slide" Target="/ppt/slides/slide16.xml" Id="Rebea2d1e77124738" /><Relationship Type="http://schemas.openxmlformats.org/officeDocument/2006/relationships/slide" Target="/ppt/slides/slide17.xml" Id="Rcaba66e92eb241a1" /><Relationship Type="http://schemas.openxmlformats.org/officeDocument/2006/relationships/slide" Target="/ppt/slides/slide18.xml" Id="Re604c9b9ec69455b" /><Relationship Type="http://schemas.openxmlformats.org/officeDocument/2006/relationships/slide" Target="/ppt/slides/slide19.xml" Id="R649f32e1dc3a4e01" /><Relationship Type="http://schemas.openxmlformats.org/officeDocument/2006/relationships/slide" Target="/ppt/slides/slide20.xml" Id="R6fbc1fbd094249b7" /><Relationship Type="http://schemas.openxmlformats.org/officeDocument/2006/relationships/slide" Target="/ppt/slides/slide21.xml" Id="R49ab342f505b43b5" /><Relationship Type="http://schemas.openxmlformats.org/officeDocument/2006/relationships/slide" Target="/ppt/slides/slide22.xml" Id="R6320c17fdc324dc1" /><Relationship Type="http://schemas.openxmlformats.org/officeDocument/2006/relationships/slide" Target="/ppt/slides/slide23.xml" Id="R06587285620c4d3c" /><Relationship Type="http://schemas.openxmlformats.org/officeDocument/2006/relationships/slide" Target="/ppt/slides/slide24.xml" Id="Rb2d74db436104909" /><Relationship Type="http://schemas.openxmlformats.org/officeDocument/2006/relationships/slide" Target="/ppt/slides/slide25.xml" Id="Rb195f13b3c194dfc" /><Relationship Type="http://schemas.openxmlformats.org/officeDocument/2006/relationships/slide" Target="/ppt/slides/slide26.xml" Id="Rea7d30c5c5394882" /><Relationship Type="http://schemas.openxmlformats.org/officeDocument/2006/relationships/slide" Target="/ppt/slides/slide27.xml" Id="Rd4e0d537022c4e62" /><Relationship Type="http://schemas.openxmlformats.org/officeDocument/2006/relationships/slide" Target="/ppt/slides/slide28.xml" Id="Rf78bd2ca4648497b" /><Relationship Type="http://schemas.openxmlformats.org/officeDocument/2006/relationships/slide" Target="/ppt/slides/slide29.xml" Id="R1b4dc20febc04f9f" /><Relationship Type="http://schemas.openxmlformats.org/officeDocument/2006/relationships/slide" Target="/ppt/slides/slide30.xml" Id="R9e58b6d76edc42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4b1994aa574e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473149adff343ea" /><Relationship Type="http://schemas.openxmlformats.org/officeDocument/2006/relationships/notesMaster" Target="/ppt/notesMasters/notesMaster1.xml" Id="R5999cc19dccc4f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977d158b2d43b3" /><Relationship Type="http://schemas.openxmlformats.org/officeDocument/2006/relationships/notesMaster" Target="/ppt/notesMasters/notesMaster1.xml" Id="R4dfd7a2cdfa7481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b8bc8d2b0304284" /><Relationship Type="http://schemas.openxmlformats.org/officeDocument/2006/relationships/notesMaster" Target="/ppt/notesMasters/notesMaster1.xml" Id="Rab20e26c0e204d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add074fb304705" /><Relationship Type="http://schemas.openxmlformats.org/officeDocument/2006/relationships/notesMaster" Target="/ppt/notesMasters/notesMaster1.xml" Id="R58388bc16c9141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849bbeccf424d5f" /><Relationship Type="http://schemas.openxmlformats.org/officeDocument/2006/relationships/notesMaster" Target="/ppt/notesMasters/notesMaster1.xml" Id="Ree2e231994964ab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043b7315ae4af4" /><Relationship Type="http://schemas.openxmlformats.org/officeDocument/2006/relationships/notesMaster" Target="/ppt/notesMasters/notesMaster1.xml" Id="Rf7e02f00ac924e0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49c64f513e248d9" /><Relationship Type="http://schemas.openxmlformats.org/officeDocument/2006/relationships/notesMaster" Target="/ppt/notesMasters/notesMaster1.xml" Id="R6d33f0df93fa4c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2dde9bf903a4774" /><Relationship Type="http://schemas.openxmlformats.org/officeDocument/2006/relationships/notesMaster" Target="/ppt/notesMasters/notesMaster1.xml" Id="Rcbb239258a70449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65522283404a41" /><Relationship Type="http://schemas.openxmlformats.org/officeDocument/2006/relationships/notesMaster" Target="/ppt/notesMasters/notesMaster1.xml" Id="Re7d55114c7d34f5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c33caf46f24918" /><Relationship Type="http://schemas.openxmlformats.org/officeDocument/2006/relationships/notesMaster" Target="/ppt/notesMasters/notesMaster1.xml" Id="Rc575307aab6944c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753eec4b8144beb" /><Relationship Type="http://schemas.openxmlformats.org/officeDocument/2006/relationships/notesMaster" Target="/ppt/notesMasters/notesMaster1.xml" Id="R6d4145ea992f4c9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707e1b1daa64f22" /><Relationship Type="http://schemas.openxmlformats.org/officeDocument/2006/relationships/notesMaster" Target="/ppt/notesMasters/notesMaster1.xml" Id="Rc46d65eba133404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9a63d040b3a4617" /><Relationship Type="http://schemas.openxmlformats.org/officeDocument/2006/relationships/notesMaster" Target="/ppt/notesMasters/notesMaster1.xml" Id="R8c1df426c057485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11f3cd6931c445e" /><Relationship Type="http://schemas.openxmlformats.org/officeDocument/2006/relationships/notesMaster" Target="/ppt/notesMasters/notesMaster1.xml" Id="Rc44e8e08edab45a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c750c5e4322472a" /><Relationship Type="http://schemas.openxmlformats.org/officeDocument/2006/relationships/notesMaster" Target="/ppt/notesMasters/notesMaster1.xml" Id="R87b35105f2f14ab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652c1b45fb346cd" /><Relationship Type="http://schemas.openxmlformats.org/officeDocument/2006/relationships/notesMaster" Target="/ppt/notesMasters/notesMaster1.xml" Id="Rd952f954a82b41a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d7a6a0105ba4ef8" /><Relationship Type="http://schemas.openxmlformats.org/officeDocument/2006/relationships/notesMaster" Target="/ppt/notesMasters/notesMaster1.xml" Id="Rd27dbf894d78446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8e611213fc14f02" /><Relationship Type="http://schemas.openxmlformats.org/officeDocument/2006/relationships/notesMaster" Target="/ppt/notesMasters/notesMaster1.xml" Id="Rf03703586e0747b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be0205dfd6a4907" /><Relationship Type="http://schemas.openxmlformats.org/officeDocument/2006/relationships/notesMaster" Target="/ppt/notesMasters/notesMaster1.xml" Id="R87565d36cd29453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8b4098b08f74fff" /><Relationship Type="http://schemas.openxmlformats.org/officeDocument/2006/relationships/notesMaster" Target="/ppt/notesMasters/notesMaster1.xml" Id="R90f6c0234d7d418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ed339255f164dbd" /><Relationship Type="http://schemas.openxmlformats.org/officeDocument/2006/relationships/notesMaster" Target="/ppt/notesMasters/notesMaster1.xml" Id="Re2b0cc52456944d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74d441ca579433c" /><Relationship Type="http://schemas.openxmlformats.org/officeDocument/2006/relationships/notesMaster" Target="/ppt/notesMasters/notesMaster1.xml" Id="Re46f5516bee84a8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c1761fc80324395" /><Relationship Type="http://schemas.openxmlformats.org/officeDocument/2006/relationships/notesMaster" Target="/ppt/notesMasters/notesMaster1.xml" Id="R2cb5a6e4213945d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3c505c9b53d4e47" /><Relationship Type="http://schemas.openxmlformats.org/officeDocument/2006/relationships/notesMaster" Target="/ppt/notesMasters/notesMaster1.xml" Id="Rbb6082d50106494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70d87b72c64447f" /><Relationship Type="http://schemas.openxmlformats.org/officeDocument/2006/relationships/notesMaster" Target="/ppt/notesMasters/notesMaster1.xml" Id="Rc4fbcb0b25284d8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3d1a16715304aaf" /><Relationship Type="http://schemas.openxmlformats.org/officeDocument/2006/relationships/notesMaster" Target="/ppt/notesMasters/notesMaster1.xml" Id="Re1d09059acce437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ac20e72ecca4ea0" /><Relationship Type="http://schemas.openxmlformats.org/officeDocument/2006/relationships/notesMaster" Target="/ppt/notesMasters/notesMaster1.xml" Id="R80e3781c226944d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0f5c7a16cf54c06" /><Relationship Type="http://schemas.openxmlformats.org/officeDocument/2006/relationships/notesMaster" Target="/ppt/notesMasters/notesMaster1.xml" Id="R4ed0711857c84f3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a840b6af89c4723" /><Relationship Type="http://schemas.openxmlformats.org/officeDocument/2006/relationships/notesMaster" Target="/ppt/notesMasters/notesMaster1.xml" Id="Re1caece8053a411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a2bd4e295de44ab" /><Relationship Type="http://schemas.openxmlformats.org/officeDocument/2006/relationships/notesMaster" Target="/ppt/notesMasters/notesMaster1.xml" Id="Re33c9dc9833648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的“数学归纳法”学习单元。本套课件共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讲稿】明确告诉学生：本单元只训练“数学归纳法”。先解释知识范围，再用一句话建立核心判断，最后示范标准方法。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【互动提问】请用自己的话复述“归纳假设必须明确用于 k+1”，并举一个会触发“只验证若干项就声称成立”的错误例子。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Q1：要用数学归纳法证明 Σ(r=1→n) [2r] = 2n(n+1)/2（n≥1）。验证基础步 n=1 时，左边等于多少？ 选项为 A.4；B.0；C.2；D.6。讲解时强调：归纳假设必须明确用于 k+1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【预期回答】学生能说出“验证 n=起点—假设 k—证明 k+1”中的起始动作，并避开“只验证若干项就声称成立”。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分步讲评：先重述题目条件，再逐步示范“验证 n=起点—假设 k—证明 k+1”，最后给出正确结论“2”。完整解析：基础步必须把 n=1 代入原命题。和式只有 r=1 一项，值为 2×1=2。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【预期回答】学生能指出方法链中的关键步骤，并联系“基础步、归纳假设、归纳递推三段完整书写”。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A·归纳法基础步。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【预期回答】学生能把失分归入“只验证若干项就声称成立”或更精确的个人错因，并写出可执行检查动作。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讲稿】逐项解释“数学归纳法”中的专有名词、符号、对象和单位。特别强调：只验证若干项就声称成立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讲稿】用“条件—表示—方法—核验”重建本知识点。示范时逐步引用：验证 n=起点—假设 k—证明 k+1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A·归纳法基础步；用于知识范围与设问结构校准，题目身份为DSE原创模考题，不冒充历届真题（访问日期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讲稿】带学生逐句读取任务，不先求答案。要求指出材料中的有效条件，再按“验证 n=起点—假设 k—证明 k+1”作答。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A·归纳递推化简；用于知识范围与设问结构校准，题目身份为DSE原创模考题，不冒充历届真题（访问日期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讲稿】先展示错误路径，再用解析链复原第一失分点。禁止只说“粗心”；必须落到“只验证若干项就声称成立”或更精确的动作。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A·归纳递推化简；用于知识范围与设问结构校准，题目身份为DSE原创模考题，不冒充历届真题（访问日期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Q11：用归纳法证明 3·2ⁿ≥3(n+1)。由 3·2ʲ≥3(j+1) 可得 3·2ʲ⁺¹≥6j+6。为完成 P(j+1)，还需验证： 选项为 A.6j+6 = 3j+6；B.6j+6 ≤ 3j+6；C.6j+6 ≥ 3j+6；D.3j+3 ≥ 6j+6。讲解时强调：归纳假设必须明确用于 k+1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【预期回答】学生能说出“验证 n=起点—假设 k—证明 k+1”中的起始动作，并避开“只验证若干项就声称成立”。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B·不等式归纳；用于知识范围与设问结构校准，题目身份为DSE原创模考题，不冒充历届真题（访问日期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分步讲评：先重述题目条件，再逐步示范“验证 n=起点—假设 k—证明 k+1”，最后给出正确结论“6j+6 ≥ 3j+6”。完整解析：两边相减为 3j≥0，因此下界达到 P(j+1) 的目标 3(j+2)。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【预期回答】学生能指出方法链中的关键步骤，并联系“把 P(k) 准确代入 P(k+1)，完成可整除因式提取”。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B·不等式归纳；用于知识范围与设问结构校准，题目身份为DSE原创模考题，不冒充历届真题（访问日期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B·不等式归纳。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【预期回答】学生能把失分归入“只验证若干项就声称成立”或更精确的个人错因，并写出可执行检查动作。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B·不等式归纳；用于知识范围与设问结构校准，题目身份为DSE原创模考题，不冒充历届真题（访问日期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讲稿】逐项解释“数学归纳法”中的专有名词、符号、对象和单位。特别强调：只验证若干项就声称成立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B·不等式归纳；用于知识范围与设问结构校准，题目身份为DSE原创模考题，不冒充历届真题（访问日期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讲稿】用“条件—表示—方法—核验”重建本知识点。示范时逐步引用：验证 n=起点—假设 k—证明 k+1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B·不等式归纳；用于知识范围与设问结构校准，题目身份为DSE原创模考题，不冒充历届真题（访问日期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讲稿】带学生逐句读取任务，不先求答案。要求指出材料中的有效条件，再按“验证 n=起点—假设 k—证明 k+1”作答。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B·和式证明；用于知识范围与设问结构校准，题目身份为DSE原创模考题，不冒充历届真题（访问日期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讲稿】先展示错误路径，再用解析链复原第一失分点。禁止只说“粗心”；必须落到“只验证若干项就声称成立”或更精确的动作。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B·和式证明；用于知识范围与设问结构校准，题目身份为DSE原创模考题，不冒充历届真题（访问日期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Q21：【原创情境迁移｜启德体育园2026运营】以下参数为“数学归纳法”训练所设，不是官方资料中的实际数据：证明 17ⁿ−1 能被 4 整除。已知归纳假设 17ʲ−1=4m，把 17ʲ⁺¹−1 写成 4 的倍数后，括号内的整数是： 选项为 A.17m；B.17m+4；C.4m+4；D.m+17。讲解时强调：归纳假设必须明确用于 k+1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【预期回答】学生能说出“验证 n=起点—假设 k—证明 k+1”中的起始动作，并避开“只验证若干项就声称成立”。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A·整除证明；用于知识范围与设问结构校准，题目身份为DSE原创模考题，不冒充历届真题（访问日期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分步讲评：先重述题目条件，再逐步示范“验证 n=起点—假设 k—证明 k+1”，最后给出正确结论“17m+4”。完整解析：17ʲ⁺¹−1=17(17ʲ−1)+16=4[17m+4]。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【预期回答】学生能指出方法链中的关键步骤，并联系“识别循环论证、漏写起点与假设未使用”。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A·整除证明；用于知识范围与设问结构校准，题目身份为DSE原创模考题，不冒充历届真题（访问日期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A·整除证明。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【预期回答】学生能把失分归入“只验证若干项就声称成立”或更精确的个人错因，并写出可执行检查动作。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A·整除证明；用于知识范围与设问结构校准，题目身份为DSE原创模考题，不冒充历届真题（访问日期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讲稿】逐项解释“数学归纳法”中的专有名词、符号、对象和单位。特别强调：只验证若干项就声称成立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A·整除证明；用于知识范围与设问结构校准，题目身份为DSE原创模考题，不冒充历届真题（访问日期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讲稿】用“条件—表示—方法—核验”重建本知识点。示范时逐步引用：验证 n=起点—假设 k—证明 k+1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A·整除证明；用于知识范围与设问结构校准，题目身份为DSE原创模考题，不冒充历届真题（访问日期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讲稿】带学生逐句读取任务，不先求答案。要求指出材料中的有效条件，再按“验证 n=起点—假设 k—证明 k+1”作答。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B·和式证明；用于知识范围与设问结构校准，题目身份为DSE原创模考题，不冒充历届真题（访问日期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A·归纳递推化简；用于知识范围与设问结构校准，题目身份为DSE原创模考题，不冒充历届真题（访问日期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讲稿】先展示错误路径，再用解析链复原第一失分点。禁止只说“粗心”；必须落到“只验证若干项就声称成立”或更精确的动作。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B·和式证明；用于知识范围与设问结构校准，题目身份为DSE原创模考题，不冒充历届真题（访问日期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A·归纳递推化简；用于知识范围与设问结构校准，题目身份为DSE原创模考题，不冒充历届真题（访问日期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70f6a4909b45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45356c72dc4642" /><Relationship Type="http://schemas.openxmlformats.org/officeDocument/2006/relationships/slideLayout" Target="/ppt/slideLayouts/slideLayout1.xml" Id="R3a179344f80f44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a179344f80f44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9e132b51c0478d" /><Relationship Type="http://schemas.openxmlformats.org/officeDocument/2006/relationships/image" Target="/ppt/media/image.png" Id="R8eb74a5d6b814080" /><Relationship Type="http://schemas.openxmlformats.org/officeDocument/2006/relationships/notesSlide" Target="/ppt/notesSlides/notesSlide1.xml" Id="R8e40268bcf0544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38e1db94a74af4" /><Relationship Type="http://schemas.openxmlformats.org/officeDocument/2006/relationships/image" Target="/ppt/media/image2.png" Id="R6c68a3f72d994906" /><Relationship Type="http://schemas.openxmlformats.org/officeDocument/2006/relationships/notesSlide" Target="/ppt/notesSlides/notesSlide2.xml" Id="R5676395a69304e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4355e62e34897" /><Relationship Type="http://schemas.openxmlformats.org/officeDocument/2006/relationships/image" Target="/ppt/media/image3.png" Id="Rd4cacf6bd353407e" /><Relationship Type="http://schemas.openxmlformats.org/officeDocument/2006/relationships/notesSlide" Target="/ppt/notesSlides/notesSlide3.xml" Id="R9c87f2bd71fa43f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31039b1a36497e" /><Relationship Type="http://schemas.openxmlformats.org/officeDocument/2006/relationships/image" Target="/ppt/media/image4.png" Id="R8bc8ec2679b64fb8" /><Relationship Type="http://schemas.openxmlformats.org/officeDocument/2006/relationships/notesSlide" Target="/ppt/notesSlides/notesSlide4.xml" Id="Rf32b3f3127d64c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246db34c554fa8" /><Relationship Type="http://schemas.openxmlformats.org/officeDocument/2006/relationships/image" Target="/ppt/media/image5.png" Id="Rd8ae59752a21495b" /><Relationship Type="http://schemas.openxmlformats.org/officeDocument/2006/relationships/notesSlide" Target="/ppt/notesSlides/notesSlide5.xml" Id="R7a866fdfec0d49c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0d3cea2c1c41e4" /><Relationship Type="http://schemas.openxmlformats.org/officeDocument/2006/relationships/image" Target="/ppt/media/image6.png" Id="R887b4015ec184709" /><Relationship Type="http://schemas.openxmlformats.org/officeDocument/2006/relationships/notesSlide" Target="/ppt/notesSlides/notesSlide6.xml" Id="R4f78d86679b74b7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87795200d94427" /><Relationship Type="http://schemas.openxmlformats.org/officeDocument/2006/relationships/image" Target="/ppt/media/image7.png" Id="R43fc8477e4304d13" /><Relationship Type="http://schemas.openxmlformats.org/officeDocument/2006/relationships/notesSlide" Target="/ppt/notesSlides/notesSlide7.xml" Id="R981e3a2a8f5949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80be929cd4345" /><Relationship Type="http://schemas.openxmlformats.org/officeDocument/2006/relationships/image" Target="/ppt/media/image8.png" Id="R0b5ecbf32eb84d2c" /><Relationship Type="http://schemas.openxmlformats.org/officeDocument/2006/relationships/notesSlide" Target="/ppt/notesSlides/notesSlide8.xml" Id="Rfc5afa4e9bd2441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7244604c124ba4" /><Relationship Type="http://schemas.openxmlformats.org/officeDocument/2006/relationships/image" Target="/ppt/media/image9.png" Id="Re618da5947ea4baf" /><Relationship Type="http://schemas.openxmlformats.org/officeDocument/2006/relationships/notesSlide" Target="/ppt/notesSlides/notesSlide9.xml" Id="R637e0632a4e646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f2950abce547f1" /><Relationship Type="http://schemas.openxmlformats.org/officeDocument/2006/relationships/image" Target="/ppt/media/image10.png" Id="R7f66c236de1847d6" /><Relationship Type="http://schemas.openxmlformats.org/officeDocument/2006/relationships/notesSlide" Target="/ppt/notesSlides/notesSlide10.xml" Id="R56f54e533ec147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58b89b60d24f2b" /><Relationship Type="http://schemas.openxmlformats.org/officeDocument/2006/relationships/image" Target="/ppt/media/image11.png" Id="Re0f9d24485974eba" /><Relationship Type="http://schemas.openxmlformats.org/officeDocument/2006/relationships/notesSlide" Target="/ppt/notesSlides/notesSlide11.xml" Id="Ra37886431b5246d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228d54fb0548d3" /><Relationship Type="http://schemas.openxmlformats.org/officeDocument/2006/relationships/image" Target="/ppt/media/image12.png" Id="Ra83240fa7ba9464c" /><Relationship Type="http://schemas.openxmlformats.org/officeDocument/2006/relationships/notesSlide" Target="/ppt/notesSlides/notesSlide12.xml" Id="R810da001532d4a4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a527220364160" /><Relationship Type="http://schemas.openxmlformats.org/officeDocument/2006/relationships/image" Target="/ppt/media/image13.png" Id="R35d2ed65c7c74733" /><Relationship Type="http://schemas.openxmlformats.org/officeDocument/2006/relationships/notesSlide" Target="/ppt/notesSlides/notesSlide13.xml" Id="R9f63e53b24d0453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c28e9df2eb491e" /><Relationship Type="http://schemas.openxmlformats.org/officeDocument/2006/relationships/image" Target="/ppt/media/image14.png" Id="R60f82842c2b4468c" /><Relationship Type="http://schemas.openxmlformats.org/officeDocument/2006/relationships/notesSlide" Target="/ppt/notesSlides/notesSlide14.xml" Id="R678d06dea18d424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2459981b134da0" /><Relationship Type="http://schemas.openxmlformats.org/officeDocument/2006/relationships/image" Target="/ppt/media/image15.png" Id="R4314cf88be7e4ac9" /><Relationship Type="http://schemas.openxmlformats.org/officeDocument/2006/relationships/notesSlide" Target="/ppt/notesSlides/notesSlide15.xml" Id="Rcedb37030965451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ccb64cae364084" /><Relationship Type="http://schemas.openxmlformats.org/officeDocument/2006/relationships/image" Target="/ppt/media/image16.png" Id="R74a850b789bf4d2b" /><Relationship Type="http://schemas.openxmlformats.org/officeDocument/2006/relationships/notesSlide" Target="/ppt/notesSlides/notesSlide16.xml" Id="R58cac644de044f6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be1a79ee034a0a" /><Relationship Type="http://schemas.openxmlformats.org/officeDocument/2006/relationships/image" Target="/ppt/media/image17.png" Id="R5e25d15d62af4089" /><Relationship Type="http://schemas.openxmlformats.org/officeDocument/2006/relationships/notesSlide" Target="/ppt/notesSlides/notesSlide17.xml" Id="R5cf550a9d9ae42d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40fae3fe32419e" /><Relationship Type="http://schemas.openxmlformats.org/officeDocument/2006/relationships/image" Target="/ppt/media/image18.png" Id="R5d2f34479cd7400f" /><Relationship Type="http://schemas.openxmlformats.org/officeDocument/2006/relationships/notesSlide" Target="/ppt/notesSlides/notesSlide18.xml" Id="Rd1b06e1c107c43f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5024ed2106401c" /><Relationship Type="http://schemas.openxmlformats.org/officeDocument/2006/relationships/image" Target="/ppt/media/image19.png" Id="R575ce27e107b4f08" /><Relationship Type="http://schemas.openxmlformats.org/officeDocument/2006/relationships/notesSlide" Target="/ppt/notesSlides/notesSlide19.xml" Id="R154d6084e8d0495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f1c54f60954a16" /><Relationship Type="http://schemas.openxmlformats.org/officeDocument/2006/relationships/image" Target="/ppt/media/image20.png" Id="R74d165c079a340c7" /><Relationship Type="http://schemas.openxmlformats.org/officeDocument/2006/relationships/notesSlide" Target="/ppt/notesSlides/notesSlide20.xml" Id="Rf0c3b2ed3acb43d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2aba4beeae4ce6" /><Relationship Type="http://schemas.openxmlformats.org/officeDocument/2006/relationships/image" Target="/ppt/media/image21.png" Id="R47944455c5c34217" /><Relationship Type="http://schemas.openxmlformats.org/officeDocument/2006/relationships/notesSlide" Target="/ppt/notesSlides/notesSlide21.xml" Id="Rbbabd8944f9e456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4dfbb994d4075" /><Relationship Type="http://schemas.openxmlformats.org/officeDocument/2006/relationships/image" Target="/ppt/media/image22.png" Id="R6cc911c291ad415a" /><Relationship Type="http://schemas.openxmlformats.org/officeDocument/2006/relationships/notesSlide" Target="/ppt/notesSlides/notesSlide22.xml" Id="R42aef78da31f4aa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46b957f2f141d7" /><Relationship Type="http://schemas.openxmlformats.org/officeDocument/2006/relationships/image" Target="/ppt/media/image23.png" Id="R0e86ce55379b4686" /><Relationship Type="http://schemas.openxmlformats.org/officeDocument/2006/relationships/notesSlide" Target="/ppt/notesSlides/notesSlide23.xml" Id="Rb8f26f554ced45f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22daca3af4cd6" /><Relationship Type="http://schemas.openxmlformats.org/officeDocument/2006/relationships/image" Target="/ppt/media/image24.png" Id="R107d7ff2645a4b54" /><Relationship Type="http://schemas.openxmlformats.org/officeDocument/2006/relationships/notesSlide" Target="/ppt/notesSlides/notesSlide24.xml" Id="R415e141231204d9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b06fc12bc644c0" /><Relationship Type="http://schemas.openxmlformats.org/officeDocument/2006/relationships/image" Target="/ppt/media/image25.png" Id="R55de0b2bda1b4ae2" /><Relationship Type="http://schemas.openxmlformats.org/officeDocument/2006/relationships/notesSlide" Target="/ppt/notesSlides/notesSlide25.xml" Id="Rda761ef667404ea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0a6ddfc3954420" /><Relationship Type="http://schemas.openxmlformats.org/officeDocument/2006/relationships/image" Target="/ppt/media/image26.png" Id="Rc292875362dd43e1" /><Relationship Type="http://schemas.openxmlformats.org/officeDocument/2006/relationships/notesSlide" Target="/ppt/notesSlides/notesSlide26.xml" Id="R8f6d8232eb894cd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dd02536c3432c" /><Relationship Type="http://schemas.openxmlformats.org/officeDocument/2006/relationships/image" Target="/ppt/media/image27.png" Id="R3bb9c27c06e54d4c" /><Relationship Type="http://schemas.openxmlformats.org/officeDocument/2006/relationships/notesSlide" Target="/ppt/notesSlides/notesSlide27.xml" Id="Ref54316892db460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6f81be2054ce4" /><Relationship Type="http://schemas.openxmlformats.org/officeDocument/2006/relationships/image" Target="/ppt/media/image28.png" Id="R0274f7512ee248f3" /><Relationship Type="http://schemas.openxmlformats.org/officeDocument/2006/relationships/notesSlide" Target="/ppt/notesSlides/notesSlide28.xml" Id="Rad56dcd164cc427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eabb4f45144fba" /><Relationship Type="http://schemas.openxmlformats.org/officeDocument/2006/relationships/image" Target="/ppt/media/image29.png" Id="R6b14a04f13494e4e" /><Relationship Type="http://schemas.openxmlformats.org/officeDocument/2006/relationships/notesSlide" Target="/ppt/notesSlides/notesSlide29.xml" Id="Rc2984edd6656429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03be1ecf4544f4" /><Relationship Type="http://schemas.openxmlformats.org/officeDocument/2006/relationships/image" Target="/ppt/media/image30.png" Id="Rb79cd1a796ee412e" /><Relationship Type="http://schemas.openxmlformats.org/officeDocument/2006/relationships/notesSlide" Target="/ppt/notesSlides/notesSlide30.xml" Id="Rc7d53291f8414f7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6DA0C8-63A7-44DF-9EF9-2FDA5C12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9972D4-4BAB-496F-9DBE-01909E03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F1E9D-5442-40AB-AF72-7066E386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1E52E6-BFA7-4EA1-99C5-D1E0E6F16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数学归纳法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9B360-5F2A-4D34-AD70-E6CBC5FC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基础步、归纳假设与递推证明。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E10FA-73BD-4952-8ECA-5879A8ABF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90DAFF-3476-46C4-A073-BEC5B5ABB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599B2-D8CC-401A-A122-E2E5A0F82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A3D93B-024B-457E-9FBF-710E682E3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b74a5d6b8140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C9EFDD-15E9-4A84-94C1-AB4A004CA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4C6C84-09EB-442A-B8EF-7B56E153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25E8D3-8BD2-4CCB-BE4B-365E038C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E8D7B8-81B1-4135-A231-90F16E259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4B11F0-9ACB-4A45-973C-2E8EE61E9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D1E198-2FA6-411A-8239-9FAE5F011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DBC4FD-5DF1-4AB6-B6E8-F5CD58845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00CB8A-FFC1-4775-911D-431D72C3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183F2B-C570-4602-ABBF-BCC37185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706580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E9E2C7-0E50-4B4F-82F4-A40D967E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01B3C0-61B2-44EC-8C74-BBDC39175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68a3f72d9949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547FB-F70F-492F-85FA-DE854B1B1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F51D8-76BA-4C04-900E-8CDCA146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A202A4-F29F-45B2-A2FE-BD92692C8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54DD56-3FE3-4652-995B-3E4810210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归纳法的证明骨架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0536F3-FDBE-4252-9B93-D9ADB4BA1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基础步、归纳假设、归纳递推三段完整书写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E7199D-AA6E-4DC2-9B0B-934D25C5E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C34879-1BAF-45F4-B241-7F828A3BE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10F499-DA2C-4FAF-85F7-8A9DBEBAD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EF9D82-CF67-48DB-9F87-8C519FA3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恒等式与整除证明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95AE13-560E-43C8-B183-9D0135DB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把 P(k) 准确代入 P(k+1)，完成可整除因式提取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0C29DC-8248-47F0-9E21-A6144CE4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591DF5-C389-4FD5-B9D3-7A1548485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D05ECD-558B-47D9-A608-B5F171C1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4CE174-FDF6-45DC-88C4-A03AC90E0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不等式与错证辨析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06A04B-8845-412D-A4AC-44B8F3CD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识别循环论证、漏写起点与假设未使用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3188E3-39F0-43AD-B8CD-673378274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6355F6-0641-4E44-B6E8-E9B58991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成功标准｜归纳假设必须明确用于 k+1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142E26-CC50-4CC1-AEAF-F638ACB8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BF8ACB-0980-4D3F-B5C5-2B95F1E3B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FDD201-B9D5-4DBB-94E5-4C5ED210C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8390402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07BE53-D70E-461C-A33D-8965ECC7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C5478B-C701-4227-8A15-2E5964C3C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cacf6bd35340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A9D756-0F30-45CA-ABDC-39597F0E7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数学归纳法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3DBD08-C8B6-4B47-882D-846C292F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15A5CF-713E-4C77-B7AF-3058F7548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9F98D3-CD5A-4FD8-9E7B-48298680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0F163A-32D2-4564-AF1F-E8B6D025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E1FE04-6995-4454-85C5-CC8EC0CF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边界提醒｜只验证若干项就声称成立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0C97A2-4EF8-4FB0-8325-903CB2F85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5D5B76-E333-4544-9187-2AC4C77C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5CBEC6-0615-45BD-B023-C70FABBB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基础步、归纳假设与递推证明。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B32B1D-0761-450B-8444-CA7D3816C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4FE465-14C2-4342-94A1-F0D32016B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892EDD-0F66-4CEB-84E6-81D71495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6D5F3A-F921-45DE-AE83-2640C2E2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A·归纳法基础步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06165E-F908-4BC0-AE93-DB3C453CE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1A7796-2C53-4049-88E5-02C9BE19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DCD273-4F81-4BF4-BE90-328E2EF0A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F20CC3-CE9A-467E-9437-E308CF857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102124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48FDFC-14FF-4CDF-A066-AC64E9190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C67CC7-12E5-40A4-9C5A-EA4B75ECE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c8ec2679b64f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6ED9C7-D7C3-4C6B-A80C-94F212C9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归纳法的证明骨架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B55B16-4F56-4835-856C-0FCFDB70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72559C-B36C-40D8-873C-8880672B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能解释“归纳假设必须明确用于 k+1”，并识别一个反例或边界。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1FB239-F749-4163-9989-F0D29B30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E17CEB-FA45-449B-8B40-0D03C25DE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80EACD-2EFE-43A1-8DEA-C7D582EED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要用数学归纳法证明 Σ(r=1→n) [2r] = 2n(n+1)/2（n≥1）。验证基础步 n=1 时，左边等于多少？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437B18-378F-4335-8DDD-E9EDC26D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高频错因：只验证若干项就声称成立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5C06CD-E7D8-4550-BC80-8EFD5C99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349944-44EE-40AF-9D89-1DB36DAB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973400-0C63-4CEC-B014-18DF5E8F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5E963A-C632-4172-89A8-F8E13B2EC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F9970A-3549-4C91-93FF-007BF1BF5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3589EC-7435-402B-A103-D7E79262A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1686C3-5012-4716-9715-0016FD26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368555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73CB0B-7B28-4901-9DBF-59CAA83A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8E609-B9A3-4012-9200-EAC0D433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ae59752a21495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8B7377-9F27-4FD1-98C4-2ED94073E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7BA2F-6743-4173-9B3D-981CD1E35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C9BCD8-DAA9-44DD-B9A0-32A3662D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6AABED-034B-441D-A9D7-82F77AF41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3061A3-2F00-495C-84C2-35FCFBD6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8C7545-D0CA-4322-BF68-4826FDF67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851356-3B34-4D9B-9DA7-7837F650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假设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DC8A3D-2039-4BCE-8210-498DB4C3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D44B83-C28D-432A-9B0C-D6031BF98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证明 k+1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72070-5DFD-4B7A-AC5B-D8A8232E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BDD7BF-04F4-44FB-B299-24F267210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CEA1E0-D65B-43D3-8E51-D24C238A1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要用数学归纳法证明 Σ(r=1→n) [2r] = 2n(n+1)/2（n≥1）。验证基础步 n=1 时，左边等于多少？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176EAD-8CD7-433F-A77C-B928DC55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CCB04C-2E72-4E62-9C2F-DF0FD6CF4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C1AFF5-AC3F-4FE1-9028-32FE78C6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解析：基础步必须把 n=1 代入原命题。和式只有 r=1 一项，值为 2×1=2。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E55287-7C04-442B-87E0-9F39A378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57D4A1-7413-423E-B07E-D4ACC4D08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B1C6D1-1D30-45BF-8F8E-92B6D6081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7AE93F-9D10-45E6-AA4F-B5988B3B0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383321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8DCF34-F25E-4C3B-90D0-28427289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864CBD-0F5A-4B94-9B2D-00A309113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7b4015ec1847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4B0B61-8310-4FAB-9FD9-C57A6CE58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2AF626-40AE-4D3B-90AD-81CBFCCFA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9EB783-373E-48F8-A853-AEC14E3BB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C1A292-3B74-4550-8390-BBA59A488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分钟口述一题“基础步、归纳假设、归纳递推三段完整书写”任务的作答路径，答案必须包含：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ECDAE2-62BC-4986-BAD1-E5071E63D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1E9C5A-A16A-41F4-9FFE-7F3C4F571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83F6BA-624B-4668-88EC-F129A7C58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EB2F36-AAE6-4993-82B4-5A9EA428F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E175E3-C6B5-4919-B6A7-A3CB5E95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E9E5F0-2097-4784-9546-2CB4177C9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C2A558-7793-4D01-AF59-40CC2198D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82F9F-E7F4-4CE0-9B93-78EE89F9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2F58FA-8F76-4CC0-B126-2A3FD37BD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89D9B5-9A11-42BF-B99E-3F87226D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3993DD-0FE6-452F-AB0E-5A15B5F8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5C8E0C-A7AE-4868-9529-51873930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806952-21F6-40D5-BBC5-8E4AE01A9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8C09FF-6982-427B-AC5F-1311670A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638960-1AF7-4887-94EC-CBF4E8106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82548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F25FFE-F849-4C72-9E42-2B733D5A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FE6A5-A379-4C36-8E80-A323BC20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fc8477e4304d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5397CB-74E8-4115-A44E-4BD81A5F6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AFFE33-A43E-421C-A5F8-0AC594CCC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76E7AB-3D9F-4438-9151-C24738218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723E07-854D-473B-A098-7C1424B49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数学归纳法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62EA56-FFFA-4D3F-80C6-E0C0D7B0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6341DD-4D45-45C1-BEAF-9BE105B9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5745AF-3303-4DA1-9495-6CE314C4A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7991A4-C986-4D95-AE25-BD76EEEA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FBD24A-7555-40BE-BFC9-A7BBE4A15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D7C087-B28E-4263-BA9E-8E9568F15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2B0C5B-CCCD-4F8C-BB8D-FB0C7F6B7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8354B2-08FA-4CF6-9C63-A6F1C340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F5BE8B-E419-4601-96DB-3ADDCA4F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BA66B9-898A-4AF3-A2E4-A3992809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15204B-CBD0-4C40-AFE3-AAF78D71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D77DD9-7F2F-4C68-AD06-3FD76B42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7F83F6-4AFF-4F1E-8CE1-95CE7CEE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0207510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F6A581-779C-4BDD-98FB-C78E43A7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54356-86DF-4DD2-8613-77C43033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5ecbf32eb84d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6A77D8-2F99-482A-9B31-23054DFA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8AE97D-16D9-40D7-9F88-C347296AB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E274DF-E604-4899-BA1C-59A4674B5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DC00FE-0278-4DCE-AA6F-2AACA731C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要用数学归纳法证明 Σ(r=1→n) [2r] = 2n(n+1)/2（n≥1）。验证基础步 n=1 时，左边等于多少？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3A2CA6-933E-49C5-B12F-BC9D5B85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F85DCA-DBC6-495F-BF9B-D08C6F24B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33CA0F-FB5B-447A-9BEE-F83AC2876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F6DCF7-BDDC-4469-B9E4-1AA27FD2D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4BFF8B-8E37-40D7-8A6B-F8839F89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A84361-9629-4047-8AD5-E7071CB9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999B9B-3E90-44BD-AC93-54A2E8D75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2AEBAD-C193-4262-AF91-096407E64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53157A-3092-4436-BB7C-FF36C23F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2D7292-6FB0-47DD-97AE-8451CF14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5EA93B-690D-4200-B670-CA4E4889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1EAEFE-EC7F-4A83-980C-F93F517C7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C10812-F3ED-4BDB-A917-6DD22471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181157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E7321F-22FA-43CA-98B2-57DBBCEDF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B4753F-74DC-42C9-A773-965CC22B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18da5947ea4b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8402F3-8B31-4B06-B59A-0E5DE84E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E785A4-2450-4D12-9C1D-9248A9ED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3C2902-E5D0-4D51-8D65-3C3E42B2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B186E3-257A-4225-803A-3E723E1C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用归纳法证明 2[1+3+⋯+(2n−1)]=2n²。已知前 j 项和为 2j²，加上第 j+1 项后化简得：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0CF8F4-4E4F-40F9-9F06-9802B22C5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654615-2CBB-4690-92C2-3C2ABA26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751BA2-73CF-48C0-8B0F-EBF491BD9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B53EEB-3AB5-40DF-BCD0-76652D32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F04AF7-2CE0-448F-B397-E5CD1AE2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A39734-78A4-4B2E-82DD-67FA7622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E81073-8B0F-406C-B2B8-12610C66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908B22-FBE0-4799-8CC6-B703CDB87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0240BF-89B4-4F65-866C-71A027F4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B987EC-907A-4F29-80F4-752DF4A6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5DAFA9-F0FE-40BF-B8A6-90761BA8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85D133-E10F-4F77-9A90-928B314C2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67E20E-D9B3-4ECA-A91C-6B93C5153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54B663-DDD8-4D5D-AD56-33CBB6DC4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0E1DCC-9B13-4918-9F9D-20A46374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56201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ECF321-8E78-407F-8573-1FE933A9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50F7DF-2F7A-4D62-A722-215CF575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66c236de1847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F0DF14-1CF1-4B52-9747-B06E87F5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73910D-0A38-4713-B4D8-B1801BEA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8A884-6054-4173-8ED2-34C5FA63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FEF2FA-0185-4136-9F93-2B875D45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5E8599-DA87-4067-B007-54691DD04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要用数学归纳法证明 Σ(r=1→n) [2r] = 2n(n+1)/2（n≥1）。验证基础步 n=1 时，左边等于多少？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62F356-B8A8-4D27-92CC-56686D24B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AE6F12-A89B-4528-9D99-5DBA62178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3F9DFD-C08F-4D76-A8F7-4B17AF628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3D2DA9-DC60-4EAD-8B93-E129DF2FF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用归纳法证明 2[1+3+⋯+(2n−1)]=2n²。已知前 j 项和为 2j²，加上第 j+1 项后化简得：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062FC3-2F93-45F4-91AA-C7BE001E8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8E3D7F-9674-4427-8EE9-CC8FAC3D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E59AC5-2746-4F6F-A679-53A9F30C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70A530-A4DA-4125-AE29-A510B4E3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已知和式的通项为 3r + 1。从 Σ(r=1→j) 推到 Σ(r=1→j+1) 时，求新增的一项：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D0D467-B287-4D33-B40F-EC76FBC2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0F2198-59E1-4E1D-B6A3-6C324CA96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EA18D9-2C3E-4B53-8696-502D0928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8C4BEA-F3D2-46EB-AEC2-6EDA32C6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276033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1B98F4-85E1-425B-A464-595B6A88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4E6070-49C4-4DCE-B994-520F58336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f9d24485974e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C5745B-B458-4EC6-BE5C-AAABDC565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C6CFCF-D710-46EF-BF64-6B7EB1BE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BBA2DB-194D-4B8F-8BC3-1738B55B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A387E0-1612-4769-ABCD-6D248FA2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1F600E-4BC0-4825-A501-03EB5CB89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3236CB-5711-4FEF-8621-14C0DC93E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9BB98C-AB53-489D-905D-C2EA47B81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545ED9-FC0F-4B1F-BA2B-DEF4128D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正确结论：2(j+1)²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解析链：新增项为 2[2(j+1)−1]=2(2j+1)；与 2j² 相加得 2(j+1)²。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5C1266-8C80-486F-8FBA-4A78623AD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4E1525-F53C-41B9-B217-347799FD7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D40C6B-E87A-44C2-BCC9-41451FF61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BE7000-5B56-4D1F-99FC-2ABE9739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7778080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711065-37F9-4D82-B4C3-195AEBA53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A95F8C-D159-464D-8C53-CE001F11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3240fa7ba946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A94118-2FC8-4991-8430-2EB988AD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1C9B3E-4B8F-45D3-9769-5E4E9422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7F31CC-1BEF-43F2-913A-74E0B8400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A21885-2B95-4A5B-8E70-AFC30C03A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已知和式的通项为 3r + 1。从 Σ(r=1→j) 推到 Σ(r=1→j+1) 时，求新增的一项：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C1E1C6-F708-433B-B380-40350CB30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EBD2C2-AE81-48AA-B683-3A4D763CF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E1EF70-8D80-4BE9-9804-897ACF51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85DB88-5A27-416E-9273-8C9E4342E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9D433C-0D56-4090-A594-CAD5E708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50C4E3-100C-48B7-AB51-6718A23EE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16B452-6288-4D9C-8C5F-75440024E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5FD653-9217-4CC7-A206-669503CBD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B0C442-37AE-411E-BF01-9080B8CBE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75948315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1E386F-B164-4797-90BB-5DF4DBDD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067A27-C43B-4CF7-A304-313F2229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d2ed65c7c747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EDEFCE-6B2F-4C9C-B997-2901646B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恒等式与整除证明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D83C05-F9D9-421C-A1E9-0E3FAFAF9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9B887D-A9D9-4695-BAE8-048D1D1C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能独立执行“验证 n=起点—假设 k—证明 k+1”，并说明每一步理由。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35D01-03D8-4351-9AE6-8C7FA9BA7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FE0FF8-987D-4A7E-A9AB-7E3EBF521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9B525-A8F8-4581-944C-C5A4408E8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用归纳法证明 3·2ⁿ≥3(n+1)。由 3·2ʲ≥3(j+1) 可得 3·2ʲ⁺¹≥6j+6。为完成 P(j+1)，还需验证：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44D2FF-6DAD-439F-9A5D-A8A3F660D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高频错因：只验证若干项就声称成立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99A703-B38B-4F1E-9025-1AA2FA296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4A3F92-1D07-4D07-9619-B14ACB4CD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FF4C2E-C19B-4362-B085-55D58030A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97EA06-3AF8-467B-A0F7-8547A9DF2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16F200-97BA-48BD-AD7A-C476F8FD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A0C82C-A638-4D4E-83E7-57B77F5D5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46D6A5-153A-487C-B823-2F5B9269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1954152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784C87-6536-4239-94FE-0A7777D91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D223E9-602D-44D1-9DD8-CEAD80CB8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f82842c2b446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C35175-C040-479A-AB27-557BF4AC7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8C2CD8-C463-4C1C-B664-DEA1B9A36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64EB10-D52F-490F-B42A-E3AA1FB8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C5B5F9-134F-40A3-9EDF-323B71AC9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F9628B-2AFD-401E-AE60-CFE912FA4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27840D-38B5-4C0E-B64C-9E7DA7E03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08F991-26E8-4908-9A78-8E32550DF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假设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0BB3CE-1AEF-4E59-869F-9AD5EF273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3F189C-B0B3-4F11-B7DF-BFC28A9B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证明 k+1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4676F6-3C67-4CFA-A8A5-0DAB234F0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95A393-1875-4A50-B14E-2453546B3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8087BB-82EB-44AE-9CFD-53FF1FAA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用归纳法证明 3·2ⁿ≥3(n+1)。由 3·2ʲ≥3(j+1) 可得 3·2ʲ⁺¹≥6j+6。为完成 P(j+1)，还需验证：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BEA021-9CA9-4ACA-B578-A72FD9DC4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ECF746-4D53-410D-ADD2-3CF2F4D25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A14422-6C34-4551-89BC-7076D6C1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正确结论：6j+6 ≥ 3j+6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解析：两边相减为 3j≥0，因此下界达到 P(j+1) 的目标 3(j+2)。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B2465B-861F-438F-A3CB-7B60DC907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6AD25E-1008-4D3D-9038-9DEAF1CF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01BADA-BFE2-4B33-9492-9E64C9C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95C2CF-C2AE-42E0-9F01-621B13B49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6918231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85D8ED-9663-452F-A364-2C934905B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B5ABD9-61E9-4648-82C9-297DC1708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14cf88be7e4a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0C63FD-D3A3-4A54-93F7-53286BEAE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23156-846B-4543-861D-654D41EC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30A10E-4F5C-4C7E-9730-42EE9EF7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A25CDC-515F-4105-AE7C-4A0B0EF8E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2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分钟口述一题“把 P(k) 准确代入 P(k+1)，完成可整除因式提取”任务的作答路径，答案必须包含：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772F34-9D64-4149-BEE7-036B1E460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8B2F7B-F4FF-48A7-A83B-788AA4CF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BE6A64-844C-4E4B-8C70-F2C7265A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B5DBA2-F688-4CFF-8917-8C2C10D8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F71A28-3377-4282-9ADE-1C121B4EE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7E260D-4F7D-4542-B590-E3D1F765F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31C6A7-17B2-478B-9ABD-BE2782A7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5F70DE-67E0-49FC-8698-90517A69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21D651-6CD4-4CC4-AE35-A0A4D9C0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212FCE-4A4C-4CBE-B04A-3BAD4DD9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1D9406-A2E0-401E-BFD6-45A11112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17EB3D-51BD-4F9E-94CC-A4164F20F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11C1DB-8240-42E8-8A47-3084CB6F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8B061C-04A1-4846-A774-AF95F08CB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E2D4FF-A4F5-4634-B589-C7775514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00537632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A22A99-9CC1-409C-9D0D-D2329E83A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8DB16E-B05D-41D1-94E6-FC5E0948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a850b789bf4d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63DD39-D526-45C4-9D97-AB383C2A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E4141B-5DC0-48FA-9BB1-E3337A5B5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47F7B1-F9FF-4CFE-932C-3083A5247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C44390-880B-4730-A8B3-6EE41A7A8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数学归纳法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B11D34-5C8A-46C1-B356-C9F0CD408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C18543-FE2D-4E7A-A4D2-10FC9955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668EE6-A9B5-4EF2-B3EE-22646A2B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8BC6E8-BD34-4D0D-B037-D8095EA4A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7FD1E3-354F-4DE8-8493-123213B9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89B157-C73B-4708-80BA-8FC3D6F49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382410-3863-4D9A-B070-01DF1A2C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89ECCD-9EAD-4D86-80FF-939D0D17A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A584B1-4F94-43FC-99A8-E7B6F04A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BDEB31-635C-492C-83AB-8AF50E5D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23C61D-13AC-4748-9F36-5EEC8597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18B453-B557-48A3-8A60-B8800540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CA6E3D-DB72-4D67-8275-9032F1E44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1732213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83DE45-F8C3-48F3-A7AF-896EC8BB0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05AB47-A975-4EE9-A3BC-38E06DB3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25d15d62af40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68CE8-AD61-4269-BC38-C63477490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280EE0-602D-446A-B8EF-F957977A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D3370E-848F-408B-9B09-F0A1BE86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A6CCA0-3C2D-4E85-8C38-3C5F9AAC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用归纳法证明 3·2ⁿ≥3(n+1)。由 3·2ʲ≥3(j+1) 可得 3·2ʲ⁺¹≥6j+6。为完成 P(j+1)，还需验证：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12E247-7AE8-473A-967B-3E469B2DD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6B0F13-25BB-4820-B25D-A5397B99C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F6C624-EDEB-4B17-9976-A6B03C229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649FE1-D6C7-4716-A588-49CB4F90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907295-3FC7-4866-9C45-C5CB7C8C7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4DDE12-7078-4BD8-821E-F3ED4865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B97313-48D2-474D-BB1A-5EE345710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72F3E7-7952-44F4-8282-9C3F150C6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12768A-C917-4DD4-81F7-3DB69C36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1B8119-6E65-4707-8AC7-C10430E40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76A1A1-9DD0-473F-8883-448FC4FFF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0ADF4B-96F6-410B-8F09-1084BF229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C23528-B45C-4A5E-BB99-716AE0C98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9229022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1CD06E-8751-4CE9-B417-9A3D6548F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2D7400-2A56-4523-A42E-5C44898A0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2f34479cd740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DF3252-4594-43C7-A4DA-7AB31CBC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046381-144F-46E5-92FF-6299577B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5B4E65-9E93-4C70-A281-8087AA81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FD2C8D-70A2-4C70-8397-6E5CCCE2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已知和式的通项为 4r + 2。从 Σ(r=1→j) 推到 Σ(r=1→j+1) 时，求新增的一项：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21DD2F-8B24-4137-A966-18F17BBE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CDE29F-3D0C-41EE-851B-977EB105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EB61D7-F8A2-4F8B-BEC4-5C5CD036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85D7B9-17D1-4839-B0D6-4007485C6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C18904-4F99-4323-9E55-3B3529C12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B16DBE-EBFA-4186-818C-7A8E017D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5BE1AC-EF25-4485-A69B-32E75E21A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729B66-9180-4454-B0F0-D3E0A1D7C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F1A3A0-7FC7-4AA6-8144-BE165DF3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46F8FA-B094-4440-8363-D866BDB5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034645-8539-4D50-8280-5D99E6B7B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1B5CBD-CDCB-4444-B701-C425D6C98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82A0EF-FF9C-4F40-8107-4BB4B5E5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EBCEFD-FB6E-4D58-9D32-FC4BBCE6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63C76D-1B1A-43FC-9827-B319C6EAC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5155822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89D4C2-B9E6-427F-A715-190BB9C20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BB4A1-7294-4FCF-B384-95999EC4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5ce27e107b4f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B4E2BA-53D0-4D14-B523-1B83FE1E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229CBC-BFB0-4490-894C-E9CAA0A58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3D91E4-58FB-49D3-B563-DEB35A1DF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4D19BA-613A-4F7A-9668-77704C6E2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5E27A-1D1A-423D-8EC7-2014B16E9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用归纳法证明 3·2ⁿ≥3(n+1)。由 3·2ʲ≥3(j+1) 可得 3·2ʲ⁺¹≥6j+6。为完成 P(j+1)，还需验证：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6EDDB2-4C21-4A28-AE00-3545C236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931919-1FCE-42C5-A512-CAD16964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C6C7BB-2482-42E8-A5EE-EE377B7E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D62351-0BA1-4647-8F94-7413B263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已知和式的通项为 4r + 2。从 Σ(r=1→j) 推到 Σ(r=1→j+1) 时，求新增的一项：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525210-95BF-4568-BA9B-B3D896EF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DEEFA1-E8D8-4DDA-88F1-9A319A139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D18A5C-8757-4997-9F9B-AECE4354B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887F72-581F-43FD-A141-5529E68B1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证明 4Σ(r=1→n)r²=4n(n+1)(2n+1)/6。由 P(j) 推至 P(j+1) 时，代入归纳假设后的左边是：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8BF26E-BC6E-4C25-A292-932B41EBC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058AA3-C652-4174-B476-5D097E688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C861DE-1EF8-4C59-815B-B2483022A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C028F1-092C-4CCD-A953-F1396058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9546389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8FA6A8-804F-40A5-A2B4-BBFB247C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0466BD-0348-418C-8218-04C81570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d165c079a340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70F9D-8F09-41B6-B594-3F71D7244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4D963E-25F0-4CCB-9330-4985171D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F54A98-A0AF-4B34-A172-5833D52AF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61A838-70F2-4E4E-BA87-80B1785F3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EE180C-C92A-4593-818A-70F169A1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D93F2C-0609-46E1-A24B-6421A7840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0EB724-2E88-495C-81CE-EF0B5894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24C335-7091-4FDC-89EF-0EC0BDF57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正确结论：4(j+1) + 2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解析链：上限由 j 增至 j+1，只增加 r=j+1 对应的一项；这是归纳假设真正被使用的入口。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157904-E95A-4392-A917-0CC376C3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FEEAC4-34FC-4762-8259-4AB271AE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C3391F-D4D1-4B06-8724-D8A1B4A16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F7106A-795C-478C-B901-2E1397B32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6577681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D0B3F1-F81B-43EC-B162-2AD1138EA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E6A458-2D99-4073-AC42-C3C2026D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944455c5c342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B56C23-7F0A-4287-AC5A-8EF00C34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2A5A52-AD3C-4545-9308-C949C3BF5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E593DE-BDDC-4282-B080-12639A3C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8EBFF8-DABC-4342-BFDA-ECC88485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证明 4Σ(r=1→n)r²=4n(n+1)(2n+1)/6。由 P(j) 推至 P(j+1) 时，代入归纳假设后的左边是：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DFE493-D4A4-4815-A63D-3926465A7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CE4994-3471-4FCC-99A7-800A6D34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81C574-BA43-4DC3-9936-7523C0BF9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5371E0-A864-40BC-8E97-12E5EF652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C52FBF-F6F3-4A3E-97F8-C9066C47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3EA84C-4D37-4A16-87C3-DD5D1EDF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CC9B67-BB2B-41F5-8045-EAB44AD6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296DF9-6D9E-4A9E-AB62-FE3E7347E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914CFD-DA69-4A65-BEA2-33758AA2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7498999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0E2D37-5531-45D4-9A3B-E9B714A92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6EAE8-ACD3-4DBE-9F52-813044609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c911c291ad415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0B0A1C-6AE4-4B35-B672-53ABF7674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不等式与错证辨析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5A07D-2EBD-45C2-9E49-D139422FE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1E65D4-E79B-48F0-B180-9E1C44D8F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87419E-0952-41C2-8910-FE52FAD2A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54E216-597C-4FBA-8870-E605B3163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72556F-2354-47A1-8784-7C817D30E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9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【原创情境迁移｜启德体育园2026运营】以下参数为“数学归纳法”训练所设，不是官方资料中的实际数据：证明 17ⁿ−1 能被 4 整除。已知归纳假设 17ʲ−1=4m，把 17ʲ⁺¹−1 写成 4 的倍数后，括号内的整数是：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DA4AD1-4B41-4EAF-AF62-1E5AF2F6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高频错因：只验证若干项就声称成立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C1A738-92E1-4961-907C-63F857548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53C867-FDAF-4D52-81C4-5B56DA76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44D852-674C-4005-910E-8702AEDCE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8E9C98-0F51-4539-9E90-A12E6AB5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105D8D-15D3-4F43-B131-8DAB35292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563477-0B24-4AD4-8123-9B7B2D559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C257F2-6A67-4BA9-A25C-4225F1A2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8424151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BE87E8-4CD1-46EA-BE42-A7D9CAA5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9810EA-8F82-4069-8993-40D0F13F6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86ce55379b46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39013E-1579-4C38-9296-2874E697A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25890F-D541-4771-8BF9-CD392E06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4ED3A6-3096-43CA-9236-8FA099D4C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8440D4-E35E-4E8B-A5B8-D75421117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368607-E543-4746-BFC3-62701BB1F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E16F7-7DFB-494E-94FC-56FD1380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74643F-0015-43CF-B06A-DB23D465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假设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5798B6-B136-40DF-828F-1A70F4123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9AE19E-DB35-4356-B3D8-EC74B13B7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证明 k+1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E55307-0CF0-4EE4-AFAA-3C48B0F8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230214-677F-4797-B18E-CBE551846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93FC9F-9135-4F68-9599-BA6EE14AA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【原创情境迁移｜启德体育园2026运营】以下参数为“数学归纳法”训练所设，不是官方资料中的实际数据：证明 17ⁿ−1 能被 4 整除。已知归纳假设 17ʲ−1=4m，把 17ʲ⁺¹−1 写成 4 的倍数后，括号内的整数是：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8998E9-1F77-4D18-A707-5C8E0383F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2F3AFF-3B55-473D-A22D-DEB4A00B9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EA4533-B840-4FEB-B4E9-DAA4FA6F6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正确结论：17m+4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解析：17ʲ⁺¹−1=17(17ʲ−1)+16=4[17m+4]。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FFB405-2415-424F-BF5D-49B007ED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121ADF-84C6-463C-9B07-84B5CE93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4B02A6-A758-4104-8AC3-A9BD7B5F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7816FE-FF60-4B8A-841A-10821F9DF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45043686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E102CA-B3FD-4482-85F3-5554BC2DF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162461-BC2D-4E45-BA11-12FFF1D13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7d7ff2645a4b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8FB108-3CBE-46A9-9C35-FB8D147B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F82A92-60CB-44FA-A09C-4B01EEF4D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C45095-AB82-4848-9EFC-F09D19C7E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87854C-E9DD-4301-A587-F4CBADEF0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93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分钟口述一题“识别循环论证、漏写起点与假设未使用”任务的作答路径，答案必须包含：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25FBA2-D86A-470D-A2D5-191D2C38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2F45BD-76C3-4975-BF3F-537667F01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A5D275-A6DB-4291-9310-3FF2980D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D6EA84-B45F-44D6-8719-2D897BE02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82486A-D014-4D0D-A965-F69C98DE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6B65DD-7917-4387-A35E-B86DB970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C8392F-04F4-4F28-A8AB-F29DE729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2B83BD-92F9-49B0-A648-A3781EB2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4B38F2-7276-4EB3-A923-578D013C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F11103-B9B1-4BB1-ADF0-B9423593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DAE8A1-8CE5-4B11-B15F-200C7DDC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947A93-718F-465D-ABC0-EB47BA70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B163A6-0FD2-4A0F-9473-F34CC1098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1F965D-D4A0-446B-8463-8D2F936B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987656-C7D5-490E-8E5A-A9F255CC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43123817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5E08C6-14FF-4528-A512-4CB3B320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8EF1B8-4DF4-4BC0-B716-B222AB4CF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de0b2bda1b4a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DB5A63-F6A9-471E-9EFC-194579228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883992-D535-4AF5-B93D-5F42D8E65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120C6C-1C54-4CE5-9EF8-23BD8490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9FA1EA-D731-40C2-A6CB-1231866A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数学归纳法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1C743B-96B0-4823-8F9F-581EF53F8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E7377-0ED5-4C95-8AE1-AB3069DD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D68C67-7197-4A6D-9BFE-0210536A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AED52A-510F-4FE2-BCB8-B047728F8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812691-8AA2-4418-AF1B-33B650DA7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D73FE8-C4BC-4B2B-BC8B-643A149D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850CBF-0020-455B-9036-17950E19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72798F-EDBA-4F8E-A38A-B1A1214B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6B4FEF-3426-4D7E-85A2-D4A6F6774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A0E962-FBB2-461C-A1E9-F1EE7449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39339C-F62D-4FC9-95B1-FB193AC43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42D0CE-2218-480F-8F53-0E8AC4895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87764E-C521-42E0-9AF8-A610119A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8696223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7B0875-7A30-4418-BAC2-2D97B20CC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CA414-AD82-44B4-94E8-EC63A1AA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92875362dd43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32F4E-5BBC-4CB3-A6DE-46288A4A7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43B308-CA16-4358-8180-558B2E60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C842BE-BE7A-452D-AAFA-DFF7A005A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B6B12C-B248-4EAD-B634-80C79733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【原创情境迁移｜启德体育园2026运营】以下参数为“数学归纳法”训练所设，不是官方资料中的实际数据：证明 17ⁿ−1 能被 4 整除。已知归纳假设 17ʲ−1=4m，把…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7260E2-216D-49FE-B8DF-1CABCC04E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DF6C0D-77B5-4FC3-8DEC-DD6886E46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7E9236-2575-4D60-93D8-EB23E3932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归纳假设必须明确用于 k+1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642064-77FE-457A-B2E3-F5811C49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F1E51A-D933-469F-B8F9-4EC1F128E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AF6C6E-B39B-4BD7-883D-0A9623B8E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 n=起点—假设 k—证明 k+1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49F858-2ACD-4759-A7EF-99BD1ED4F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91B426-7947-4E5B-99C5-760054A97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73DE09-04EE-41E2-9AA7-EFC8CA364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检查：只验证若干项就声称成立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FE88F2-2F16-40B6-9769-CC0E0EE22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0AB30A-75C6-47E6-988D-5BF38105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04AB4B-5021-4E85-B372-F353DE1F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776ABC-96D4-450F-8ED2-E3BE4EFA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2043634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4C3ABB-8351-4011-A8F0-14DEC309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331F8B-2661-4799-B3ED-3D927D80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b9c27c06e54d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75A619-4107-4D5E-917D-7EECE1E1E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A5EFE4-D94B-43CB-91ED-4BAFE569D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E808D7-1AE5-47B3-97B5-74845D67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5BC223-D387-4C43-84FB-DFE0164ED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【原创情境迁移｜低空经济32项沙盒】以下参数为“数学归纳法”训练所设，不是官方资料中的实际数据：证明 5Σ(r=1→n)r²=5n(n+1)(2n+1)/6。由 P(j) 推至 P(j+1) 时，代入归纳假设后的左边是：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F51CCA-5772-456E-AE28-4E6C43C7B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867E93-1A7B-4240-99DB-6131697B2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57594C-27F9-429B-947C-02ED8E569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D276D4-ABB6-4D94-A05C-BBEDBA004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6EF068-CAA8-4351-8ADE-2E1745464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9AD648-35FA-4457-9DC0-D46D7138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DA01EF-C538-4F79-A2B1-F505CF43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EFEC51-EF78-4460-9FBD-47034CD99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73629E-C3A4-4DA0-8130-0C9F1BC68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36489C-EFE7-4414-81D2-17B6A5FC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C26F33-DDD9-46A4-BFBE-DF0A1339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4DCD54-2314-411F-822B-54FF2EBD3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2C862D-16A4-46AD-B972-348DC813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294DAE-7CAE-4A8D-8F78-E0884A1CD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DAA35A-FC7D-48D4-A5AD-C8CA70EAF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935266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8C82E9-A0AF-45E6-8B07-C690FB0F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0762C9-2C9D-4226-810E-275B560C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4f7512ee248f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3FFB04-59BF-4AA0-A5D8-38A9C3A9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AAA99A-60F7-4ADF-81A0-45A1762C2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64B059-68F5-4205-8002-281783C0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C7CB72-2C07-49C8-9614-39DB879D7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719601-EDA6-45B5-8E06-EC35E018F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【原创情境迁移｜启德体育园2026运营】以下参数为“数学归纳法”训练所设，不是官方资料中的实际数据：证明 17ⁿ−1 能被 4 整除。已知归纳假设 17ʲ−1=4m，把 17ʲ⁺¹−1 写成 4 的倍数后，括号内的整数是：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1BD137-4EB5-433A-8A1C-FC5906FE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1B260F-1A0E-4DED-9CC0-848CF9D7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97F9A1-7483-4940-A3A2-1AA099BF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3242CD-CAAD-4A34-8711-B53D2D64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【原创情境迁移｜低空经济32项沙盒】以下参数为“数学归纳法”训练所设，不是官方资料中的实际数据：证明 5Σ(r=1→n)r²=5n(n+1)(2n+1)/6。由 P(j) 推至 P(j+1) 时，代入归纳假设后的左边是：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451AE2-C834-426B-96F7-37997D2E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F154A0-5925-4C07-9729-6386A30A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241EE5-6722-443B-972F-FB63A804C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42DB73-3A91-455C-A0EE-2A73CC3D0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2030与稳定币】以下参数为“数学归纳法”训练所设，不是官方资料中的实际数据：用归纳法证明 6[1+3+⋯+(2n−1)]=6n²。已知前 j 项和为 6j²，加上第 j+1 项后化简得：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E314C8-8D46-4A8D-9069-1000BC2C4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1B76A3-8577-42F5-9579-F389CE8D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4EA9F9-DFE1-4DAB-95CD-418F3D11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095FA5-04AB-41FA-8115-B715345C4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02732761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301898-E80F-48B7-B8C2-CBA27D97F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725012-7C58-446A-ACAA-3DDBF3ADB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14a04f13494e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A488A0-7EC1-4C6F-B5BA-695980D9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716CC5-FB87-42C8-A32C-D59B600A4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4B8493-E88E-4B58-810F-198EC5014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56D2CA-AE96-44E3-80B8-9F8008A2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只验证若干项就声称成立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5A87F6-2573-45E8-BAD6-C925D3B1B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758689-BF77-449D-92D8-22D783AE8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0268E7-4550-4B66-93F7-165A1110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EFA739-8398-44A3-81CE-8635E215F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正确结论：5j(j+1)(2j+1)/6 + 5(j+1)²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解析链：先以归纳假设替换前 j 项，再加第 j+1 项；随后才把式子化为目标形式。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D05175-0115-4A7D-89C6-B81199F0D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E50091-B532-4E32-B0B6-D78B805A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61607C-F4A5-4582-ADBB-9628E2B2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288D05-ED23-4095-A6D7-461EAC26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788171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2C36EA-F207-45D7-878B-A5D238EF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32B745-496C-4B52-8AAD-7F5502FE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9cd1a796ee41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04635A-9E62-4E6D-A793-CF9544EC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94331-3301-46B5-865E-3694443E3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BED1AF-35B4-4BC5-AE7C-8937CC797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E6B04D-6323-4935-BE36-5C4B3807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2030与稳定币】以下参数为“数学归纳法”训练所设，不是官方资料中的实际数据：用归纳法证明 6[1+3+⋯+(2n−1)]=6n²。已知前 j 项和为 6j²，加上第 j+1 项后化简得：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21939-3895-462B-B025-E0835B32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4A1F6D-A98D-49F8-8B05-AB18F3DB2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6B9091-4E9B-4ACD-8843-0961721C9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780261-ABBD-497D-9425-6A7506B4E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77E88A-6E7B-4948-B01C-44998FA5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F4959E-274A-4CAD-AC11-C6DCBFCC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08C9A1-945B-447F-AC09-D57DA8116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9EE4F8-F8BF-45F7-ABFC-3A9B89840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数学归纳法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3F4042-1F65-42B5-A2F4-1A82BE980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3733922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2026-08-19T08:59:07.4500000Z</dcterms:created>
  <dcterms:modified xsi:type="dcterms:W3CDTF">2026-08-19T08:59:07.4500000Z</dcterms:modified>
</coreProperties>
</file>