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1d9f47f597140c0" /><Relationship Type="http://schemas.openxmlformats.org/officeDocument/2006/relationships/extended-properties" Target="/docProps/app.xml" Id="Ra8dd2d6a106d44c3" /><Relationship Type="http://schemas.openxmlformats.org/officeDocument/2006/relationships/officeDocument" Target="/ppt/presentation.xml" Id="Ra6c8bc8d885a4d6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ded9f10f7494625"/>
  </p:sldMasterIdLst>
  <p:notesMasterIdLst>
    <p:notesMasterId xmlns:r="http://schemas.openxmlformats.org/officeDocument/2006/relationships" r:id="R7101933cdc8a40c2"/>
  </p:notesMasterIdLst>
  <p:sldIdLst>
    <p:sldId xmlns:r="http://schemas.openxmlformats.org/officeDocument/2006/relationships" id="256" r:id="Ra7777bd7a9024d84"/>
    <p:sldId xmlns:r="http://schemas.openxmlformats.org/officeDocument/2006/relationships" id="257" r:id="Rbbf5c8fb69144b19"/>
    <p:sldId xmlns:r="http://schemas.openxmlformats.org/officeDocument/2006/relationships" id="258" r:id="R08d9c27026564ebd"/>
    <p:sldId xmlns:r="http://schemas.openxmlformats.org/officeDocument/2006/relationships" id="259" r:id="R83afd3cb264040df"/>
    <p:sldId xmlns:r="http://schemas.openxmlformats.org/officeDocument/2006/relationships" id="260" r:id="Refdc7a23aec544cb"/>
    <p:sldId xmlns:r="http://schemas.openxmlformats.org/officeDocument/2006/relationships" id="261" r:id="R049c88a721a64a40"/>
    <p:sldId xmlns:r="http://schemas.openxmlformats.org/officeDocument/2006/relationships" id="262" r:id="R853cc5a9eba544c1"/>
    <p:sldId xmlns:r="http://schemas.openxmlformats.org/officeDocument/2006/relationships" id="263" r:id="R1439d2547c674fd7"/>
    <p:sldId xmlns:r="http://schemas.openxmlformats.org/officeDocument/2006/relationships" id="264" r:id="R39df1587f21f4dc6"/>
    <p:sldId xmlns:r="http://schemas.openxmlformats.org/officeDocument/2006/relationships" id="265" r:id="R1d5efbe6758c4662"/>
    <p:sldId xmlns:r="http://schemas.openxmlformats.org/officeDocument/2006/relationships" id="266" r:id="R269a5a694880426f"/>
    <p:sldId xmlns:r="http://schemas.openxmlformats.org/officeDocument/2006/relationships" id="267" r:id="R0dd66acbef8a48ad"/>
    <p:sldId xmlns:r="http://schemas.openxmlformats.org/officeDocument/2006/relationships" id="268" r:id="R631a123a22f0491f"/>
    <p:sldId xmlns:r="http://schemas.openxmlformats.org/officeDocument/2006/relationships" id="269" r:id="R761b30668b3f40f7"/>
    <p:sldId xmlns:r="http://schemas.openxmlformats.org/officeDocument/2006/relationships" id="270" r:id="R11c08adde6b24297"/>
    <p:sldId xmlns:r="http://schemas.openxmlformats.org/officeDocument/2006/relationships" id="271" r:id="Racd1d155a97e4a13"/>
    <p:sldId xmlns:r="http://schemas.openxmlformats.org/officeDocument/2006/relationships" id="272" r:id="R0bb92b1ff05740d3"/>
    <p:sldId xmlns:r="http://schemas.openxmlformats.org/officeDocument/2006/relationships" id="273" r:id="R6a87870d1c14421e"/>
    <p:sldId xmlns:r="http://schemas.openxmlformats.org/officeDocument/2006/relationships" id="274" r:id="Reaa41bc070d84182"/>
    <p:sldId xmlns:r="http://schemas.openxmlformats.org/officeDocument/2006/relationships" id="275" r:id="R893143ea8f384414"/>
    <p:sldId xmlns:r="http://schemas.openxmlformats.org/officeDocument/2006/relationships" id="276" r:id="R5d24226fd39b4938"/>
    <p:sldId xmlns:r="http://schemas.openxmlformats.org/officeDocument/2006/relationships" id="277" r:id="R6358de2473b749cf"/>
    <p:sldId xmlns:r="http://schemas.openxmlformats.org/officeDocument/2006/relationships" id="278" r:id="Rcb643657ffec47fd"/>
    <p:sldId xmlns:r="http://schemas.openxmlformats.org/officeDocument/2006/relationships" id="279" r:id="Rb2d688ace8eb44d3"/>
    <p:sldId xmlns:r="http://schemas.openxmlformats.org/officeDocument/2006/relationships" id="280" r:id="R945f109662d140f4"/>
    <p:sldId xmlns:r="http://schemas.openxmlformats.org/officeDocument/2006/relationships" id="281" r:id="R7d70b23a2069416f"/>
    <p:sldId xmlns:r="http://schemas.openxmlformats.org/officeDocument/2006/relationships" id="282" r:id="R1a6d4e35ee784fd6"/>
    <p:sldId xmlns:r="http://schemas.openxmlformats.org/officeDocument/2006/relationships" id="283" r:id="Rb2b0a02952f24f15"/>
    <p:sldId xmlns:r="http://schemas.openxmlformats.org/officeDocument/2006/relationships" id="284" r:id="R24fddd2e56e84a37"/>
    <p:sldId xmlns:r="http://schemas.openxmlformats.org/officeDocument/2006/relationships" id="285" r:id="Rd5d47bcd787244ee"/>
    <p:sldId xmlns:r="http://schemas.openxmlformats.org/officeDocument/2006/relationships" id="286" r:id="R658fb95c04a9480b"/>
    <p:sldId xmlns:r="http://schemas.openxmlformats.org/officeDocument/2006/relationships" id="287" r:id="Rf1a6b182e1664e6b"/>
    <p:sldId xmlns:r="http://schemas.openxmlformats.org/officeDocument/2006/relationships" id="288" r:id="Rf33ab9f21d884e47"/>
    <p:sldId xmlns:r="http://schemas.openxmlformats.org/officeDocument/2006/relationships" id="289" r:id="Ra639db9f9edf4cda"/>
    <p:sldId xmlns:r="http://schemas.openxmlformats.org/officeDocument/2006/relationships" id="290" r:id="R5608d3ea50914dfa"/>
    <p:sldId xmlns:r="http://schemas.openxmlformats.org/officeDocument/2006/relationships" id="291" r:id="Rb1d911b509af4467"/>
    <p:sldId xmlns:r="http://schemas.openxmlformats.org/officeDocument/2006/relationships" id="292" r:id="Rc8cf0faddf1d42f7"/>
    <p:sldId xmlns:r="http://schemas.openxmlformats.org/officeDocument/2006/relationships" id="293" r:id="R93aa689df5ba48c3"/>
    <p:sldId xmlns:r="http://schemas.openxmlformats.org/officeDocument/2006/relationships" id="294" r:id="R6e1a265ca79d4d0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ff13f10ec9b4429" /><Relationship Type="http://schemas.openxmlformats.org/officeDocument/2006/relationships/slideMaster" Target="/ppt/slideMasters/slideMaster1.xml" Id="R3ded9f10f7494625" /><Relationship Type="http://schemas.openxmlformats.org/officeDocument/2006/relationships/notesMaster" Target="/ppt/notesMasters/notesMaster1.xml" Id="R7101933cdc8a40c2" /><Relationship Type="http://schemas.openxmlformats.org/officeDocument/2006/relationships/presProps" Target="/ppt/presProps.xml" Id="R757f1db9670b451d" /><Relationship Type="http://schemas.openxmlformats.org/officeDocument/2006/relationships/tableStyles" Target="/ppt/tableStyles.xml" Id="Red7467db40fb48e4" /><Relationship Type="http://schemas.openxmlformats.org/officeDocument/2006/relationships/slide" Target="/ppt/slides/slide1.xml" Id="Ra7777bd7a9024d84" /><Relationship Type="http://schemas.openxmlformats.org/officeDocument/2006/relationships/slide" Target="/ppt/slides/slide2.xml" Id="Rbbf5c8fb69144b19" /><Relationship Type="http://schemas.openxmlformats.org/officeDocument/2006/relationships/slide" Target="/ppt/slides/slide3.xml" Id="R08d9c27026564ebd" /><Relationship Type="http://schemas.openxmlformats.org/officeDocument/2006/relationships/slide" Target="/ppt/slides/slide4.xml" Id="R83afd3cb264040df" /><Relationship Type="http://schemas.openxmlformats.org/officeDocument/2006/relationships/slide" Target="/ppt/slides/slide5.xml" Id="Refdc7a23aec544cb" /><Relationship Type="http://schemas.openxmlformats.org/officeDocument/2006/relationships/slide" Target="/ppt/slides/slide6.xml" Id="R049c88a721a64a40" /><Relationship Type="http://schemas.openxmlformats.org/officeDocument/2006/relationships/slide" Target="/ppt/slides/slide7.xml" Id="R853cc5a9eba544c1" /><Relationship Type="http://schemas.openxmlformats.org/officeDocument/2006/relationships/slide" Target="/ppt/slides/slide8.xml" Id="R1439d2547c674fd7" /><Relationship Type="http://schemas.openxmlformats.org/officeDocument/2006/relationships/slide" Target="/ppt/slides/slide9.xml" Id="R39df1587f21f4dc6" /><Relationship Type="http://schemas.openxmlformats.org/officeDocument/2006/relationships/slide" Target="/ppt/slides/slide10.xml" Id="R1d5efbe6758c4662" /><Relationship Type="http://schemas.openxmlformats.org/officeDocument/2006/relationships/slide" Target="/ppt/slides/slide11.xml" Id="R269a5a694880426f" /><Relationship Type="http://schemas.openxmlformats.org/officeDocument/2006/relationships/slide" Target="/ppt/slides/slide12.xml" Id="R0dd66acbef8a48ad" /><Relationship Type="http://schemas.openxmlformats.org/officeDocument/2006/relationships/slide" Target="/ppt/slides/slide13.xml" Id="R631a123a22f0491f" /><Relationship Type="http://schemas.openxmlformats.org/officeDocument/2006/relationships/slide" Target="/ppt/slides/slide14.xml" Id="R761b30668b3f40f7" /><Relationship Type="http://schemas.openxmlformats.org/officeDocument/2006/relationships/slide" Target="/ppt/slides/slide15.xml" Id="R11c08adde6b24297" /><Relationship Type="http://schemas.openxmlformats.org/officeDocument/2006/relationships/slide" Target="/ppt/slides/slide16.xml" Id="Racd1d155a97e4a13" /><Relationship Type="http://schemas.openxmlformats.org/officeDocument/2006/relationships/slide" Target="/ppt/slides/slide17.xml" Id="R0bb92b1ff05740d3" /><Relationship Type="http://schemas.openxmlformats.org/officeDocument/2006/relationships/slide" Target="/ppt/slides/slide18.xml" Id="R6a87870d1c14421e" /><Relationship Type="http://schemas.openxmlformats.org/officeDocument/2006/relationships/slide" Target="/ppt/slides/slide19.xml" Id="Reaa41bc070d84182" /><Relationship Type="http://schemas.openxmlformats.org/officeDocument/2006/relationships/slide" Target="/ppt/slides/slide20.xml" Id="R893143ea8f384414" /><Relationship Type="http://schemas.openxmlformats.org/officeDocument/2006/relationships/slide" Target="/ppt/slides/slide21.xml" Id="R5d24226fd39b4938" /><Relationship Type="http://schemas.openxmlformats.org/officeDocument/2006/relationships/slide" Target="/ppt/slides/slide22.xml" Id="R6358de2473b749cf" /><Relationship Type="http://schemas.openxmlformats.org/officeDocument/2006/relationships/slide" Target="/ppt/slides/slide23.xml" Id="Rcb643657ffec47fd" /><Relationship Type="http://schemas.openxmlformats.org/officeDocument/2006/relationships/slide" Target="/ppt/slides/slide24.xml" Id="Rb2d688ace8eb44d3" /><Relationship Type="http://schemas.openxmlformats.org/officeDocument/2006/relationships/slide" Target="/ppt/slides/slide25.xml" Id="R945f109662d140f4" /><Relationship Type="http://schemas.openxmlformats.org/officeDocument/2006/relationships/slide" Target="/ppt/slides/slide26.xml" Id="R7d70b23a2069416f" /><Relationship Type="http://schemas.openxmlformats.org/officeDocument/2006/relationships/slide" Target="/ppt/slides/slide27.xml" Id="R1a6d4e35ee784fd6" /><Relationship Type="http://schemas.openxmlformats.org/officeDocument/2006/relationships/slide" Target="/ppt/slides/slide28.xml" Id="Rb2b0a02952f24f15" /><Relationship Type="http://schemas.openxmlformats.org/officeDocument/2006/relationships/slide" Target="/ppt/slides/slide29.xml" Id="R24fddd2e56e84a37" /><Relationship Type="http://schemas.openxmlformats.org/officeDocument/2006/relationships/slide" Target="/ppt/slides/slide30.xml" Id="Rd5d47bcd787244ee" /><Relationship Type="http://schemas.openxmlformats.org/officeDocument/2006/relationships/slide" Target="/ppt/slides/slide31.xml" Id="R658fb95c04a9480b" /><Relationship Type="http://schemas.openxmlformats.org/officeDocument/2006/relationships/slide" Target="/ppt/slides/slide32.xml" Id="Rf1a6b182e1664e6b" /><Relationship Type="http://schemas.openxmlformats.org/officeDocument/2006/relationships/slide" Target="/ppt/slides/slide33.xml" Id="Rf33ab9f21d884e47" /><Relationship Type="http://schemas.openxmlformats.org/officeDocument/2006/relationships/slide" Target="/ppt/slides/slide34.xml" Id="Ra639db9f9edf4cda" /><Relationship Type="http://schemas.openxmlformats.org/officeDocument/2006/relationships/slide" Target="/ppt/slides/slide35.xml" Id="R5608d3ea50914dfa" /><Relationship Type="http://schemas.openxmlformats.org/officeDocument/2006/relationships/slide" Target="/ppt/slides/slide36.xml" Id="Rb1d911b509af4467" /><Relationship Type="http://schemas.openxmlformats.org/officeDocument/2006/relationships/slide" Target="/ppt/slides/slide37.xml" Id="Rc8cf0faddf1d42f7" /><Relationship Type="http://schemas.openxmlformats.org/officeDocument/2006/relationships/slide" Target="/ppt/slides/slide38.xml" Id="R93aa689df5ba48c3" /><Relationship Type="http://schemas.openxmlformats.org/officeDocument/2006/relationships/slide" Target="/ppt/slides/slide39.xml" Id="R6e1a265ca79d4d0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8cbb970987f4fe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34f082dd22c4d6e" /><Relationship Type="http://schemas.openxmlformats.org/officeDocument/2006/relationships/notesMaster" Target="/ppt/notesMasters/notesMaster1.xml" Id="R170b836d32494d4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f1a52b567484db7" /><Relationship Type="http://schemas.openxmlformats.org/officeDocument/2006/relationships/notesMaster" Target="/ppt/notesMasters/notesMaster1.xml" Id="R93f8958c85654b2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be98560f4d4908" /><Relationship Type="http://schemas.openxmlformats.org/officeDocument/2006/relationships/notesMaster" Target="/ppt/notesMasters/notesMaster1.xml" Id="Rdb15f05012994d0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7e0fff902a64b4d" /><Relationship Type="http://schemas.openxmlformats.org/officeDocument/2006/relationships/notesMaster" Target="/ppt/notesMasters/notesMaster1.xml" Id="R4d692591cc284cd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518eff03b27409f" /><Relationship Type="http://schemas.openxmlformats.org/officeDocument/2006/relationships/notesMaster" Target="/ppt/notesMasters/notesMaster1.xml" Id="R04caf01b05dd403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10a043414b5413b" /><Relationship Type="http://schemas.openxmlformats.org/officeDocument/2006/relationships/notesMaster" Target="/ppt/notesMasters/notesMaster1.xml" Id="R13f12dfb07104eb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5aeda23693c467e" /><Relationship Type="http://schemas.openxmlformats.org/officeDocument/2006/relationships/notesMaster" Target="/ppt/notesMasters/notesMaster1.xml" Id="Rdd3e7bf7fb5c47a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c884056428449e4" /><Relationship Type="http://schemas.openxmlformats.org/officeDocument/2006/relationships/notesMaster" Target="/ppt/notesMasters/notesMaster1.xml" Id="Rd9874295bb124d3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0e62a9579e44766" /><Relationship Type="http://schemas.openxmlformats.org/officeDocument/2006/relationships/notesMaster" Target="/ppt/notesMasters/notesMaster1.xml" Id="R40518d13e465401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ae1a0d4e07b42cf" /><Relationship Type="http://schemas.openxmlformats.org/officeDocument/2006/relationships/notesMaster" Target="/ppt/notesMasters/notesMaster1.xml" Id="Rcd9bd8e9c71c468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2c6fd5778c84ca5" /><Relationship Type="http://schemas.openxmlformats.org/officeDocument/2006/relationships/notesMaster" Target="/ppt/notesMasters/notesMaster1.xml" Id="R2ace6ca39eba41a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bcb467072494850" /><Relationship Type="http://schemas.openxmlformats.org/officeDocument/2006/relationships/notesMaster" Target="/ppt/notesMasters/notesMaster1.xml" Id="R5f04bf98b3c340d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483e0b3ebbf4d22" /><Relationship Type="http://schemas.openxmlformats.org/officeDocument/2006/relationships/notesMaster" Target="/ppt/notesMasters/notesMaster1.xml" Id="R7afbb7c22857495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78667e43e0346f9" /><Relationship Type="http://schemas.openxmlformats.org/officeDocument/2006/relationships/notesMaster" Target="/ppt/notesMasters/notesMaster1.xml" Id="Rebe653763df8454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af141aa9b5246bc" /><Relationship Type="http://schemas.openxmlformats.org/officeDocument/2006/relationships/notesMaster" Target="/ppt/notesMasters/notesMaster1.xml" Id="Rab8dbc5679ba40b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a15ad28a3e1447c" /><Relationship Type="http://schemas.openxmlformats.org/officeDocument/2006/relationships/notesMaster" Target="/ppt/notesMasters/notesMaster1.xml" Id="R2089fca0da1148b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e1783d0eccc4a8b" /><Relationship Type="http://schemas.openxmlformats.org/officeDocument/2006/relationships/notesMaster" Target="/ppt/notesMasters/notesMaster1.xml" Id="Rffb2ba9e9495452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6dc92fff39b4038" /><Relationship Type="http://schemas.openxmlformats.org/officeDocument/2006/relationships/notesMaster" Target="/ppt/notesMasters/notesMaster1.xml" Id="Rff0c33f97f5e431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d038c7ba25d40d5" /><Relationship Type="http://schemas.openxmlformats.org/officeDocument/2006/relationships/notesMaster" Target="/ppt/notesMasters/notesMaster1.xml" Id="Rac3d59414f364df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2587040862948d3" /><Relationship Type="http://schemas.openxmlformats.org/officeDocument/2006/relationships/notesMaster" Target="/ppt/notesMasters/notesMaster1.xml" Id="R26c5c44481d74bf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ce2d4d9db304c25" /><Relationship Type="http://schemas.openxmlformats.org/officeDocument/2006/relationships/notesMaster" Target="/ppt/notesMasters/notesMaster1.xml" Id="R5d689e591c0641b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4dda3c8c88b4255" /><Relationship Type="http://schemas.openxmlformats.org/officeDocument/2006/relationships/notesMaster" Target="/ppt/notesMasters/notesMaster1.xml" Id="Rfbcc9153d1314b6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bb6976b6fd44ff6" /><Relationship Type="http://schemas.openxmlformats.org/officeDocument/2006/relationships/notesMaster" Target="/ppt/notesMasters/notesMaster1.xml" Id="R6a3ef9d599b8403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c8af5e96ad94206" /><Relationship Type="http://schemas.openxmlformats.org/officeDocument/2006/relationships/notesMaster" Target="/ppt/notesMasters/notesMaster1.xml" Id="R3fcc7c479d8b4ff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046261d89fe47e1" /><Relationship Type="http://schemas.openxmlformats.org/officeDocument/2006/relationships/notesMaster" Target="/ppt/notesMasters/notesMaster1.xml" Id="R0a8e1f3fb4e24c2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8d63bca161842f0" /><Relationship Type="http://schemas.openxmlformats.org/officeDocument/2006/relationships/notesMaster" Target="/ppt/notesMasters/notesMaster1.xml" Id="Rfa3e1643f6454a0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52d81ef9924475f" /><Relationship Type="http://schemas.openxmlformats.org/officeDocument/2006/relationships/notesMaster" Target="/ppt/notesMasters/notesMaster1.xml" Id="Re449aedfbb994f4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170e7ee047b4dde" /><Relationship Type="http://schemas.openxmlformats.org/officeDocument/2006/relationships/notesMaster" Target="/ppt/notesMasters/notesMaster1.xml" Id="Rb8aa847e189f473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ebe9aa0037b4a70" /><Relationship Type="http://schemas.openxmlformats.org/officeDocument/2006/relationships/notesMaster" Target="/ppt/notesMasters/notesMaster1.xml" Id="Re60a7d83c8c14f6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43224961c484e8c" /><Relationship Type="http://schemas.openxmlformats.org/officeDocument/2006/relationships/notesMaster" Target="/ppt/notesMasters/notesMaster1.xml" Id="R7ad03a728341473d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a83de78311e946de" /><Relationship Type="http://schemas.openxmlformats.org/officeDocument/2006/relationships/notesMaster" Target="/ppt/notesMasters/notesMaster1.xml" Id="Rc94d1f8748a14330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d39fdfc0e10543e9" /><Relationship Type="http://schemas.openxmlformats.org/officeDocument/2006/relationships/notesMaster" Target="/ppt/notesMasters/notesMaster1.xml" Id="R2df0c946e4624828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fefc8f5e09784d01" /><Relationship Type="http://schemas.openxmlformats.org/officeDocument/2006/relationships/notesMaster" Target="/ppt/notesMasters/notesMaster1.xml" Id="Rd4c509542f574024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9d6f39f7d96846b7" /><Relationship Type="http://schemas.openxmlformats.org/officeDocument/2006/relationships/notesMaster" Target="/ppt/notesMasters/notesMaster1.xml" Id="R7a6e96df801b4872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b4ccefe460f24ad5" /><Relationship Type="http://schemas.openxmlformats.org/officeDocument/2006/relationships/notesMaster" Target="/ppt/notesMasters/notesMaster1.xml" Id="R18d12b3e449a4c0d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ae096d2935834d35" /><Relationship Type="http://schemas.openxmlformats.org/officeDocument/2006/relationships/notesMaster" Target="/ppt/notesMasters/notesMaster1.xml" Id="Rf484afc6e32d4f63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5130ecc40209413a" /><Relationship Type="http://schemas.openxmlformats.org/officeDocument/2006/relationships/notesMaster" Target="/ppt/notesMasters/notesMaster1.xml" Id="Rbd1d367a7cc24cf2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1adbe0efba8043c6" /><Relationship Type="http://schemas.openxmlformats.org/officeDocument/2006/relationships/notesMaster" Target="/ppt/notesMasters/notesMaster1.xml" Id="Rb8644c8a986443e4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1e549eb670574b15" /><Relationship Type="http://schemas.openxmlformats.org/officeDocument/2006/relationships/notesMaster" Target="/ppt/notesMasters/notesMaster1.xml" Id="R0eb52aaea4c143e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M2 的“积分技巧与面积”学习单元。本套课件共 4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A·基本不定积分；用于知识范围与设问结构校准，题目身份为DSE原创模考题，不冒充历届真题（访问日期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A·基本不定积分；用于知识范围与设问结构校准，题目身份为DSE原创模考题，不冒充历届真题（访问日期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讲稿】明确告诉学生：本单元只训练“积分技巧与面积”。先解释知识范围，再用一句话建立核心判断，最后示范标准方法。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【互动提问】请用自己的话复述“积分常数只属于不定积分”，并举一个会触发“定积分结果后仍加 C”的错误例子。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A·基本不定积分；用于知识范围与设问结构校准，题目身份为DSE原创模考题，不冒充历届真题（访问日期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Q1：∫(2x^1+1) dx = 选项为 A.2x^2+1x；B.2/1·x^1+1x+C；C.x^2+1+C；D.x^2+1x+C。讲解时强调：积分常数只属于不定积分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【预期回答】学生能说出“识别结构—积分—代限—解释”中的起始动作，并避开“定积分结果后仍加 C”。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A·基本不定积分；用于知识范围与设问结构校准，题目身份为DSE原创模考题，不冒充历届真题（访问日期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分步讲评：先重述题目条件，再逐步示范“识别结构—积分—代限—解释”，最后给出正确结论“x^2+1x+C”。完整解析：逐项使用幂函数积分公式，并在不定积分结尾写积分常数 C。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【预期回答】学生能指出方法链中的关键步骤，并联系“原函数、积分常数、上下限和符号”。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A·基本不定积分；用于知识范围与设问结构校准，题目身份为DSE原创模考题，不冒充历届真题（访问日期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2 2012-2023、Sample Paper 与 Practice Paper｜DSE原创模考 · DSE M2 Section A·基本不定积分。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【预期回答】学生能把失分归入“定积分结果后仍加 C”或更精确的个人错因，并写出可执行检查动作。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A·基本不定积分；用于知识范围与设问结构校准，题目身份为DSE原创模考题，不冒充历届真题（访问日期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讲稿】逐项解释“积分技巧与面积”中的专有名词、符号、对象和单位。特别强调：定积分结果后仍加 C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A·基本不定积分；用于知识范围与设问结构校准，题目身份为DSE原创模考题，不冒充历届真题（访问日期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讲稿】用“条件—表示—方法—核验”重建本知识点。示范时逐步引用：识别结构—积分—代限—解释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A·基本不定积分；用于知识范围与设问结构校准，题目身份为DSE原创模考题，不冒充历届真题（访问日期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讲稿】带学生逐句读取任务，不先求答案。要求指出材料中的有效条件，再按“识别结构—积分—代限—解释”作答。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型·代换积分；用于知识范围与设问结构校准，题目身份为DSE原创模考题，不冒充历届真题（访问日期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讲稿】先展示错误路径，再用解析链复原第一失分点。禁止只说“粗心”；必须落到“定积分结果后仍加 C”或更精确的动作。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型·代换积分；用于知识范围与设问结构校准，题目身份为DSE原创模考题，不冒充历届真题（访问日期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Q11：用分部积分计算 ∫x e^(2x) dx： 选项为 A.xe^(2x)+C；B.e^(2x)(2x+1)/4+C；C.x²e^(2x)/2+C；D.e^(2x)(2x−1)/4+C。讲解时强调：积分常数只属于不定积分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【预期回答】学生能说出“识别结构—积分—代限—解释”中的起始动作，并避开“定积分结果后仍加 C”。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型·分部积分；用于知识范围与设问结构校准，题目身份为DSE原创模考题，不冒充历届真题（访问日期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分步讲评：先重述题目条件，再逐步示范“识别结构—积分—代限—解释”，最后给出正确结论“e^(2x)(2x−1)/4+C”。完整解析：取 u=x、dv=e^(2x)dx，则 v=e^(2x)/2；整理得 e^(2x)(2x−1)/4+C。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【预期回答】学生能指出方法链中的关键步骤，并联系“识别复合结构并同步变换被积式与上下限”。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型·分部积分；用于知识范围与设问结构校准，题目身份为DSE原创模考题，不冒充历届真题（访问日期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2 2012-2023、Sample Paper 与 Practice Paper｜DSE原创模考 · DSE M2 Practice Paper Q8 型·分部积分。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【预期回答】学生能把失分归入“定积分结果后仍加 C”或更精确的个人错因，并写出可执行检查动作。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型·分部积分；用于知识范围与设问结构校准，题目身份为DSE原创模考题，不冒充历届真题（访问日期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讲稿】逐项解释“积分技巧与面积”中的专有名词、符号、对象和单位。特别强调：定积分结果后仍加 C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型·分部积分；用于知识范围与设问结构校准，题目身份为DSE原创模考题，不冒充历届真题（访问日期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讲稿】用“条件—表示—方法—核验”重建本知识点。示范时逐步引用：识别结构—积分—代限—解释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型·分部积分；用于知识范围与设问结构校准，题目身份为DSE原创模考题，不冒充历届真题（访问日期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讲稿】带学生逐句读取任务，不先求答案。要求指出材料中的有效条件，再按“识别结构—积分—代限—解释”作答。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B·两曲线面积；用于知识范围与设问结构校准，题目身份为DSE原创模考题，不冒充历届真题（访问日期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讲稿】先展示错误路径，再用解析链复原第一失分点。禁止只说“粗心”；必须落到“定积分结果后仍加 C”或更精确的动作。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B·两曲线面积；用于知识范围与设问结构校准，题目身份为DSE原创模考题，不冒充历届真题（访问日期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Q21：【原创情境迁移｜启德体育园2026运营】以下参数为“积分技巧与面积”训练所设，不是官方资料中的实际数据：∫ 4e^(4x) dx = 选项为 A.e^(4x)+C；B.5e^(4x)+C；C.e^(5x)+C；D.e^(−4x)+C。讲解时强调：积分常数只属于不定积分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【预期回答】学生能说出“识别结构—积分—代限—解释”中的起始动作，并避开“定积分结果后仍加 C”。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A·指数积分；用于知识范围与设问结构校准，题目身份为DSE原创模考题，不冒充历届真题（访问日期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分步讲评：先重述题目条件，再逐步示范“识别结构—积分—代限—解释”，最后给出正确结论“e^(4x)+C”。完整解析：令 u=4x，则 du=4 dx；被积式正好包含内层导数，所以原函数为 e^(4x)+C。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【预期回答】学生能指出方法链中的关键步骤，并联系“选择 u 与 dv，处理对数、指数和三角函数”。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A·指数积分；用于知识范围与设问结构校准，题目身份为DSE原创模考题，不冒充历届真题（访问日期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2 2012-2023、Sample Paper 与 Practice Paper｜DSE原创模考 · DSE M2 Section A·指数积分。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【预期回答】学生能把失分归入“定积分结果后仍加 C”或更精确的个人错因，并写出可执行检查动作。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A·指数积分；用于知识范围与设问结构校准，题目身份为DSE原创模考题，不冒充历届真题（访问日期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讲稿】逐项解释“积分技巧与面积”中的专有名词、符号、对象和单位。特别强调：定积分结果后仍加 C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A·指数积分；用于知识范围与设问结构校准，题目身份为DSE原创模考题，不冒充历届真题（访问日期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讲稿】用“条件—表示—方法—核验”重建本知识点。示范时逐步引用：识别结构—积分—代限—解释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A·指数积分；用于知识范围与设问结构校准，题目身份为DSE原创模考题，不冒充历届真题（访问日期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讲稿】带学生逐句读取任务，不先求答案。要求指出材料中的有效条件，再按“识别结构—积分—代限—解释”作答。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B·两曲线面积；用于知识范围与设问结构校准，题目身份为DSE原创模考题，不冒充历届真题（访问日期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型·代换积分；用于知识范围与设问结构校准，题目身份为DSE原创模考题，不冒充历届真题（访问日期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讲稿】先展示错误路径，再用解析链复原第一失分点。禁止只说“粗心”；必须落到“定积分结果后仍加 C”或更精确的动作。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B·两曲线面积；用于知识范围与设问结构校准，题目身份为DSE原创模考题，不冒充历届真题（访问日期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型·代换积分；用于知识范围与设问结构校准，题目身份为DSE原创模考题，不冒充历届真题（访问日期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Q26：【原创情境迁移｜第三代半导体试验线】以下参数为“积分技巧与面积”训练所设，不是官方资料中的实际数据：∫(0→5) 2x dx = 选项为 A.10；B.26；C.25；D.5。讲解时强调：积分常数只属于不定积分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【预期回答】学生能说出“识别结构—积分—代限—解释”中的起始动作，并避开“定积分结果后仍加 C”。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分步讲评：先重述题目条件，再逐步示范“识别结构—积分—代限—解释”，最后给出正确结论“25”。完整解析：[x²]₀^5=25；定积分不加 C。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【预期回答】学生能指出方法链中的关键步骤，并联系“拆分交点区间，区分几何面积和有向积分”。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Q26 的评分点核对；题型依据是 DSE模考题型｜参照 HKDSE Mathematics Extended Part Module 2 2012-2023、Sample Paper 与 Practice Paper｜DSE原创模考 · DSE M2 Section A·定积分。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【预期回答】学生能把失分归入“定积分结果后仍加 C”或更精确的个人错因，并写出可执行检查动作。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讲稿】逐项解释“积分技巧与面积”中的专有名词、符号、对象和单位。特别强调：定积分结果后仍加 C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讲稿】用“条件—表示—方法—核验”重建本知识点。示范时逐步引用：识别结构—积分—代限—解释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讲稿】带学生逐句读取任务，不先求答案。要求指出材料中的有效条件，再按“识别结构—积分—代限—解释”作答。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型·分部积分；用于知识范围与设问结构校准，题目身份为DSE原创模考题，不冒充历届真题（访问日期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香港温室气体清单: https://www.info.gov.hk/gia/general/202601/22/P2026012200196.htm（资料截至 2026-08-11；情境事实：2024年香港温室气体主要来源为发电61%、运输18%及废物管理8%，数据于2026年发布。）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A·指数积分；用于知识范围与设问结构校准，题目身份为DSE原创模考题，不冒充历届真题（访问日期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讲稿】先展示错误路径，再用解析链复原第一失分点。禁止只说“粗心”；必须落到“定积分结果后仍加 C”或更精确的动作。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Q8 型·分部积分；用于知识范围与设问结构校准，题目身份为DSE原创模考题，不冒充历届真题（访问日期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香港温室气体清单: https://www.info.gov.hk/gia/general/202601/22/P2026012200196.htm（资料截至 2026-08-11；情境事实：2024年香港温室气体主要来源为发电61%、运输18%及废物管理8%，数据于2026年发布。）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讲稿】严格计时完成出口任务。最后按“8 分钟综合挑战 + 错因复盘”核对，不根据单题结果承诺等级。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A·指数积分；用于知识范围与设问结构校准，题目身份为DSE原创模考题，不冒充历届真题（访问日期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f951ac04a5477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6ff298ad0954c0c" /><Relationship Type="http://schemas.openxmlformats.org/officeDocument/2006/relationships/slideLayout" Target="/ppt/slideLayouts/slideLayout1.xml" Id="R4ccff51176e9427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ccff51176e9427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e1f4acb053433c" /><Relationship Type="http://schemas.openxmlformats.org/officeDocument/2006/relationships/image" Target="/ppt/media/image.png" Id="Ra1ab241c3e0242e3" /><Relationship Type="http://schemas.openxmlformats.org/officeDocument/2006/relationships/notesSlide" Target="/ppt/notesSlides/notesSlide1.xml" Id="R1c0ee0b27b684ca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f33152a4bd4025" /><Relationship Type="http://schemas.openxmlformats.org/officeDocument/2006/relationships/image" Target="/ppt/media/image2.png" Id="R691d4fdb53644c78" /><Relationship Type="http://schemas.openxmlformats.org/officeDocument/2006/relationships/notesSlide" Target="/ppt/notesSlides/notesSlide2.xml" Id="R9cbed6ea7c274eb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144408ceb546bf" /><Relationship Type="http://schemas.openxmlformats.org/officeDocument/2006/relationships/image" Target="/ppt/media/image3.png" Id="R0890a9cca7a340b5" /><Relationship Type="http://schemas.openxmlformats.org/officeDocument/2006/relationships/notesSlide" Target="/ppt/notesSlides/notesSlide3.xml" Id="Rf0d1c5170d77411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78dab594cf4c2b" /><Relationship Type="http://schemas.openxmlformats.org/officeDocument/2006/relationships/image" Target="/ppt/media/image4.png" Id="Redb2b5d7a2fa47c5" /><Relationship Type="http://schemas.openxmlformats.org/officeDocument/2006/relationships/notesSlide" Target="/ppt/notesSlides/notesSlide4.xml" Id="R6a994e61c64945a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a43b88811a4ea5" /><Relationship Type="http://schemas.openxmlformats.org/officeDocument/2006/relationships/image" Target="/ppt/media/image5.png" Id="Rf69ed27feec44f22" /><Relationship Type="http://schemas.openxmlformats.org/officeDocument/2006/relationships/notesSlide" Target="/ppt/notesSlides/notesSlide5.xml" Id="R7d99b755ff494e0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adde1bf67b4ee9" /><Relationship Type="http://schemas.openxmlformats.org/officeDocument/2006/relationships/image" Target="/ppt/media/image6.png" Id="R5419b220a43f4497" /><Relationship Type="http://schemas.openxmlformats.org/officeDocument/2006/relationships/notesSlide" Target="/ppt/notesSlides/notesSlide6.xml" Id="R75c9d618d46d437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bb1738555f4e74" /><Relationship Type="http://schemas.openxmlformats.org/officeDocument/2006/relationships/image" Target="/ppt/media/image7.png" Id="R8e95f289790a423e" /><Relationship Type="http://schemas.openxmlformats.org/officeDocument/2006/relationships/notesSlide" Target="/ppt/notesSlides/notesSlide7.xml" Id="R728cfdf0f02e4be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d415d9b7e64c54" /><Relationship Type="http://schemas.openxmlformats.org/officeDocument/2006/relationships/image" Target="/ppt/media/image8.png" Id="R2d6c08f753d54c49" /><Relationship Type="http://schemas.openxmlformats.org/officeDocument/2006/relationships/notesSlide" Target="/ppt/notesSlides/notesSlide8.xml" Id="R481606cf834544b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12950fc6014bb1" /><Relationship Type="http://schemas.openxmlformats.org/officeDocument/2006/relationships/image" Target="/ppt/media/image9.png" Id="Rb96f3fa4c6d643e5" /><Relationship Type="http://schemas.openxmlformats.org/officeDocument/2006/relationships/notesSlide" Target="/ppt/notesSlides/notesSlide9.xml" Id="R31110b627b16425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fd7491a18d4ca2" /><Relationship Type="http://schemas.openxmlformats.org/officeDocument/2006/relationships/image" Target="/ppt/media/image10.png" Id="R885a3c47de724cfe" /><Relationship Type="http://schemas.openxmlformats.org/officeDocument/2006/relationships/notesSlide" Target="/ppt/notesSlides/notesSlide10.xml" Id="R52b29cecab464ca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f5794b93c344b7" /><Relationship Type="http://schemas.openxmlformats.org/officeDocument/2006/relationships/image" Target="/ppt/media/image11.png" Id="Rcc537d953e974b49" /><Relationship Type="http://schemas.openxmlformats.org/officeDocument/2006/relationships/notesSlide" Target="/ppt/notesSlides/notesSlide11.xml" Id="Rb89536228d5a442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29de6f8e374327" /><Relationship Type="http://schemas.openxmlformats.org/officeDocument/2006/relationships/image" Target="/ppt/media/image12.png" Id="Rd462050361314a27" /><Relationship Type="http://schemas.openxmlformats.org/officeDocument/2006/relationships/notesSlide" Target="/ppt/notesSlides/notesSlide12.xml" Id="R41d00af0e7714d9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b7f082d0444715" /><Relationship Type="http://schemas.openxmlformats.org/officeDocument/2006/relationships/image" Target="/ppt/media/image13.png" Id="Rab424b4c8afa49b5" /><Relationship Type="http://schemas.openxmlformats.org/officeDocument/2006/relationships/notesSlide" Target="/ppt/notesSlides/notesSlide13.xml" Id="Rab486603af3746d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b8973e6b904268" /><Relationship Type="http://schemas.openxmlformats.org/officeDocument/2006/relationships/image" Target="/ppt/media/image14.png" Id="R751c967c80ca4c74" /><Relationship Type="http://schemas.openxmlformats.org/officeDocument/2006/relationships/notesSlide" Target="/ppt/notesSlides/notesSlide14.xml" Id="Rc437ed7d3ec04de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a18834ce3343c3" /><Relationship Type="http://schemas.openxmlformats.org/officeDocument/2006/relationships/image" Target="/ppt/media/image15.png" Id="Raf29c79e25174118" /><Relationship Type="http://schemas.openxmlformats.org/officeDocument/2006/relationships/notesSlide" Target="/ppt/notesSlides/notesSlide15.xml" Id="R7d85059d2aa445c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b2502f4dff4b04" /><Relationship Type="http://schemas.openxmlformats.org/officeDocument/2006/relationships/image" Target="/ppt/media/image16.png" Id="Ra8ba157a80894d84" /><Relationship Type="http://schemas.openxmlformats.org/officeDocument/2006/relationships/notesSlide" Target="/ppt/notesSlides/notesSlide16.xml" Id="Rd74113f51b8945f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22b874fda6447f" /><Relationship Type="http://schemas.openxmlformats.org/officeDocument/2006/relationships/image" Target="/ppt/media/image17.png" Id="R3f607c7503474f95" /><Relationship Type="http://schemas.openxmlformats.org/officeDocument/2006/relationships/notesSlide" Target="/ppt/notesSlides/notesSlide17.xml" Id="Refaa8f60f60c40c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b536d939694b32" /><Relationship Type="http://schemas.openxmlformats.org/officeDocument/2006/relationships/image" Target="/ppt/media/image18.png" Id="Re93b0aa698f14242" /><Relationship Type="http://schemas.openxmlformats.org/officeDocument/2006/relationships/notesSlide" Target="/ppt/notesSlides/notesSlide18.xml" Id="R48388dc7d3d045d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4782c6921947f4" /><Relationship Type="http://schemas.openxmlformats.org/officeDocument/2006/relationships/image" Target="/ppt/media/image19.png" Id="Re0e314af75b841ac" /><Relationship Type="http://schemas.openxmlformats.org/officeDocument/2006/relationships/notesSlide" Target="/ppt/notesSlides/notesSlide19.xml" Id="R10729105b53b4fa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e67d7d8bd945ab" /><Relationship Type="http://schemas.openxmlformats.org/officeDocument/2006/relationships/image" Target="/ppt/media/image20.png" Id="R1165f6add4ba4277" /><Relationship Type="http://schemas.openxmlformats.org/officeDocument/2006/relationships/notesSlide" Target="/ppt/notesSlides/notesSlide20.xml" Id="Rc8c1ff5ad520494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977f581dc04b96" /><Relationship Type="http://schemas.openxmlformats.org/officeDocument/2006/relationships/image" Target="/ppt/media/image21.png" Id="R3490ebd7ed744abb" /><Relationship Type="http://schemas.openxmlformats.org/officeDocument/2006/relationships/notesSlide" Target="/ppt/notesSlides/notesSlide21.xml" Id="R131b7bea98f6470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9dc649478a4397" /><Relationship Type="http://schemas.openxmlformats.org/officeDocument/2006/relationships/image" Target="/ppt/media/image22.png" Id="Rd74ea77d49be4062" /><Relationship Type="http://schemas.openxmlformats.org/officeDocument/2006/relationships/notesSlide" Target="/ppt/notesSlides/notesSlide22.xml" Id="Rfdd369d5c93f48f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521353d4184a25" /><Relationship Type="http://schemas.openxmlformats.org/officeDocument/2006/relationships/image" Target="/ppt/media/image23.png" Id="R73fc1506562948f9" /><Relationship Type="http://schemas.openxmlformats.org/officeDocument/2006/relationships/notesSlide" Target="/ppt/notesSlides/notesSlide23.xml" Id="Ra09a5477ecc0493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073e219ac94032" /><Relationship Type="http://schemas.openxmlformats.org/officeDocument/2006/relationships/image" Target="/ppt/media/image24.png" Id="Rf386ea85bf4945ea" /><Relationship Type="http://schemas.openxmlformats.org/officeDocument/2006/relationships/notesSlide" Target="/ppt/notesSlides/notesSlide24.xml" Id="R80ebeaee83444bb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017b03144e4c7b" /><Relationship Type="http://schemas.openxmlformats.org/officeDocument/2006/relationships/image" Target="/ppt/media/image25.png" Id="Rec9fa421c1de41a1" /><Relationship Type="http://schemas.openxmlformats.org/officeDocument/2006/relationships/notesSlide" Target="/ppt/notesSlides/notesSlide25.xml" Id="Rb4145c9141e64fa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33de3052a04636" /><Relationship Type="http://schemas.openxmlformats.org/officeDocument/2006/relationships/image" Target="/ppt/media/image26.png" Id="Rc12a8324b7fa43d9" /><Relationship Type="http://schemas.openxmlformats.org/officeDocument/2006/relationships/notesSlide" Target="/ppt/notesSlides/notesSlide26.xml" Id="Rde4d568b36e8429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e2091844aa46f9" /><Relationship Type="http://schemas.openxmlformats.org/officeDocument/2006/relationships/image" Target="/ppt/media/image27.png" Id="R69938b62a7754119" /><Relationship Type="http://schemas.openxmlformats.org/officeDocument/2006/relationships/notesSlide" Target="/ppt/notesSlides/notesSlide27.xml" Id="Rfe0b1df9918946e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23aa0a9dda41d4" /><Relationship Type="http://schemas.openxmlformats.org/officeDocument/2006/relationships/image" Target="/ppt/media/image28.png" Id="Re66e5b2d412a49c9" /><Relationship Type="http://schemas.openxmlformats.org/officeDocument/2006/relationships/notesSlide" Target="/ppt/notesSlides/notesSlide28.xml" Id="Rcfd81ec2b18e4e4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7ab47dc613413b" /><Relationship Type="http://schemas.openxmlformats.org/officeDocument/2006/relationships/image" Target="/ppt/media/image29.png" Id="R1cbcdea26b574570" /><Relationship Type="http://schemas.openxmlformats.org/officeDocument/2006/relationships/notesSlide" Target="/ppt/notesSlides/notesSlide29.xml" Id="R5232b74e35e4499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73320f2a554e81" /><Relationship Type="http://schemas.openxmlformats.org/officeDocument/2006/relationships/image" Target="/ppt/media/image30.png" Id="R14850c6439a3499b" /><Relationship Type="http://schemas.openxmlformats.org/officeDocument/2006/relationships/notesSlide" Target="/ppt/notesSlides/notesSlide30.xml" Id="R78b7549ee13e4e6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fc7806fa454193" /><Relationship Type="http://schemas.openxmlformats.org/officeDocument/2006/relationships/image" Target="/ppt/media/image31.png" Id="R8a7d1577a6914698" /><Relationship Type="http://schemas.openxmlformats.org/officeDocument/2006/relationships/notesSlide" Target="/ppt/notesSlides/notesSlide31.xml" Id="Rae57a5413dbf4cee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0c4e21bbe445d9" /><Relationship Type="http://schemas.openxmlformats.org/officeDocument/2006/relationships/image" Target="/ppt/media/image32.png" Id="R0c1ef60d66474c6a" /><Relationship Type="http://schemas.openxmlformats.org/officeDocument/2006/relationships/notesSlide" Target="/ppt/notesSlides/notesSlide32.xml" Id="R990f563b54d842a3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1850e575ed4dae" /><Relationship Type="http://schemas.openxmlformats.org/officeDocument/2006/relationships/image" Target="/ppt/media/image33.png" Id="Rfc8b413d11234217" /><Relationship Type="http://schemas.openxmlformats.org/officeDocument/2006/relationships/notesSlide" Target="/ppt/notesSlides/notesSlide33.xml" Id="R1df7be0113ae4785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4152bdf1ff4c1d" /><Relationship Type="http://schemas.openxmlformats.org/officeDocument/2006/relationships/image" Target="/ppt/media/image34.png" Id="Rc531c641fc7c44d7" /><Relationship Type="http://schemas.openxmlformats.org/officeDocument/2006/relationships/notesSlide" Target="/ppt/notesSlides/notesSlide34.xml" Id="R2f822e7c698c4319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e96fef4d8347f2" /><Relationship Type="http://schemas.openxmlformats.org/officeDocument/2006/relationships/image" Target="/ppt/media/image35.png" Id="Re312d84d5e444aa8" /><Relationship Type="http://schemas.openxmlformats.org/officeDocument/2006/relationships/notesSlide" Target="/ppt/notesSlides/notesSlide35.xml" Id="R1be713ef375947fa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36272688a9462d" /><Relationship Type="http://schemas.openxmlformats.org/officeDocument/2006/relationships/image" Target="/ppt/media/image36.png" Id="R6c099db86c82463d" /><Relationship Type="http://schemas.openxmlformats.org/officeDocument/2006/relationships/notesSlide" Target="/ppt/notesSlides/notesSlide36.xml" Id="Re7c1098ab8074623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f2417cac8e4e5d" /><Relationship Type="http://schemas.openxmlformats.org/officeDocument/2006/relationships/image" Target="/ppt/media/image37.png" Id="Rfabe9310c6424224" /><Relationship Type="http://schemas.openxmlformats.org/officeDocument/2006/relationships/notesSlide" Target="/ppt/notesSlides/notesSlide37.xml" Id="R15ed0f2329144b91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585949fc7044bf" /><Relationship Type="http://schemas.openxmlformats.org/officeDocument/2006/relationships/image" Target="/ppt/media/image38.png" Id="Rb1e710d7f1bd43ee" /><Relationship Type="http://schemas.openxmlformats.org/officeDocument/2006/relationships/notesSlide" Target="/ppt/notesSlides/notesSlide38.xml" Id="Re85539c284294960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7d447496224789" /><Relationship Type="http://schemas.openxmlformats.org/officeDocument/2006/relationships/image" Target="/ppt/media/image39.png" Id="R38058ff6d14d4fae" /><Relationship Type="http://schemas.openxmlformats.org/officeDocument/2006/relationships/notesSlide" Target="/ppt/notesSlides/notesSlide39.xml" Id="Rf415797801f9481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ABE45C-706B-44B9-8164-40B656813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1C1437-100D-40B8-86AB-EDEB6A235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588524-E068-45DD-9876-3A680B9E7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M2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185177-4F88-42F2-8848-C0E1AA9AE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积分技巧与面积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2FDCF7-81A3-4F0B-AAA2-98ED0A6A0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不定/定积分、代换直观、面积和累计量。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9FE31C-368B-431B-81E0-11F1E8ED5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2BD96D-AAFA-4302-A6E0-A18ABA766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CF6616-D6EF-472B-85FC-C4A12B43C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E16B46-5706-4972-B7F1-9855123DC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ab241c3e0242e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C0B3DF-3FFF-4CC2-A6F3-5552BDE07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73DD1E-9016-4962-A65D-38C8F5BA5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2F36A1-0560-4982-AD6D-9F715F279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120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3FCFB3-1B8F-4171-8844-24BD8A243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C53F65-FBAC-41AA-80AE-31B751413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6F152C-394B-452A-9AEB-56D2BD33B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154960-1BD8-467F-8131-3FA9D0FD0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F0B834-1EF2-4702-8146-E20CDC9CE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7FCA4C-B434-483C-B8BF-CF6263FEE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39</a:t>
            </a:r>
          </a:p>
        </p:txBody>
      </p:sp>
    </p:spTree>
    <p:extLst>
      <p:ext uri="{BB962C8B-B14F-4D97-AF65-F5344CB8AC3E}">
        <p14:creationId xmlns:p14="http://schemas.microsoft.com/office/powerpoint/2010/main" val="5281755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2097450-29B8-4A9A-968B-E8A3CDB33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1DFEE8-2667-4F9D-97DC-206733162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1d4fdb53644c7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6BF5D7-A3E1-4885-870B-BF1BCBDFD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92554F-F5F7-4242-8E3A-4046AF616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633663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266AC6-251A-489E-A484-05557C528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42F995-8DCF-470E-A3B6-01338F428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基本积分与定积分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F40911-E63D-49CC-9701-EF080246C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原函数、积分常数、上下限和符号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30CD77-8EEF-467D-A984-EFDFC5B75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A792FC-1BB1-4581-8783-9B858CAF8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1952625"/>
            <a:ext cx="2633663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9C8D54-932D-45F4-96BD-2D5D4CECF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10BB87-42E2-4B62-9D1A-4469B4E1E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代换积分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9FED47-B945-4C50-AD5A-704FE7E8C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识别复合结构并同步变换被积式与上下限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C332A2-E624-4571-9F06-1D8AA1B0E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905387-C29F-45B6-8BD2-162143947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1952625"/>
            <a:ext cx="2633663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2CCAD6-C0E6-47FF-AD0B-AE9C7400D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53B49D-A6DF-405D-825F-51CCFA11D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分部积分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D09504-63F4-42BB-AE4E-1B04B813D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选择 u 与 dv，处理对数、指数和三角函数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C498C9-CE9F-462C-A1DA-DE801A935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29A005-2FFD-448E-B5E1-64ED26D20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1952625"/>
            <a:ext cx="2633663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D4562B-F7E9-4360-A74E-0301B206D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D370D4-228A-497C-896E-7AAA8ECB8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面积与累计量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7BC316-8613-404D-A7F0-90CD18E88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拆分交点区间，区分几何面积和有向积分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884224-07F3-4730-AA61-88D8122CD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46CCF63-C72B-4373-84E5-131294323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成功标准｜积分常数只属于不定积分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C955F8C-AFAA-43B5-B4B1-04D0C82CF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7C88BAC-8098-4277-BE3A-52312370F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C784130-7FB5-4726-893C-1543E5030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39</a:t>
            </a:r>
          </a:p>
        </p:txBody>
      </p:sp>
    </p:spTree>
    <p:extLst>
      <p:ext uri="{BB962C8B-B14F-4D97-AF65-F5344CB8AC3E}">
        <p14:creationId xmlns:p14="http://schemas.microsoft.com/office/powerpoint/2010/main" val="12452270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3D7884-1613-4D35-95FB-CFBFC2EF9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A96963-9065-4011-BD05-1FD24BA8E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90a9cca7a340b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35A5F6-5943-4F5D-BA1D-B831A6F89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积分技巧与面积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F1960C-8678-4BCE-990E-CD07584F9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1EE705-CCE5-4B64-AEB2-C9C25E500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674830-0272-4F16-932D-FCA5A7A65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048505-DDA6-427F-BFCF-6089A9E2E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3F4F05-63BC-4BEC-AD04-7F965A8BD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边界提醒｜定积分结果后仍加 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DF60CA-F377-4935-A512-C516EC06C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200860-8CF6-44B4-82C8-97997C10A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CE4DE6-ED86-47ED-9B20-71ED4D464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不定/定积分、代换直观、面积和累计量。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FBC0A8-9C8B-4F5B-B1F3-5130F632C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B96B8E-175C-4B53-9450-BBE29B4B6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CC7F14-A277-46F1-9A14-4F1DE104C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识别结构—积分—代限—解释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37F41C-0908-4B7F-91EF-59563E549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2 2012-2023、Sample Paper 与 Practice Paper｜DSE原创模考 · DSE M2 Section A·基本不定积分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767CDB-5166-4C43-95DF-A8630F40F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280C5C-D3E8-416E-9A89-169D42C06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80F349-A23A-43B7-B111-DBADD908F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81F4B3-4911-4592-901C-9FADFA60A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39</a:t>
            </a:r>
          </a:p>
        </p:txBody>
      </p:sp>
    </p:spTree>
    <p:extLst>
      <p:ext uri="{BB962C8B-B14F-4D97-AF65-F5344CB8AC3E}">
        <p14:creationId xmlns:p14="http://schemas.microsoft.com/office/powerpoint/2010/main" val="9750450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42A9F3-B53D-4A13-8058-64C742D50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257875-AD15-43D7-A521-479C1357F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b2b5d7a2fa47c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525EDD-B2D0-4A91-8B00-393767726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基本积分与定积分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0A45C9-523D-4A89-AB9A-0D9F38897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47BC23-CCFC-47DB-B273-ED7D1028B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能解释“积分常数只属于不定积分”，并识别一个反例或边界。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744E3F-51E4-4AFC-A590-BB82FC6FA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8B0BBA-8339-49F2-A401-817C5EF06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12F471-45DE-4CF1-AE99-DA370048B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∫(2x^1+1) dx 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6B9184-C7AE-4F86-8D2A-451D669ED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高频错因：定积分结果后仍加 C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7495C2-D648-4716-8543-B5FDA325F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45E454-AF38-4513-BB82-C62FDCC3B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FDBB76-E065-401C-AC4C-A9B80B205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F5FA04-5CFE-4F66-908C-52358716F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396C83-4461-43AB-B7FF-5947A2340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AAB5DC-9F57-44FD-8650-524931198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A7C486-8C18-4E5C-BE42-661B9BE33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39</a:t>
            </a:r>
          </a:p>
        </p:txBody>
      </p:sp>
    </p:spTree>
    <p:extLst>
      <p:ext uri="{BB962C8B-B14F-4D97-AF65-F5344CB8AC3E}">
        <p14:creationId xmlns:p14="http://schemas.microsoft.com/office/powerpoint/2010/main" val="8882825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6EA5E6-A373-4736-9CEF-FABA1654E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06B298-E205-4789-A7A2-289BCB574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9ed27feec44f2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000BF6-F385-49AE-9377-8E50B605A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E819D4-83B3-4DAF-BA7B-806C42635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7E7206-6432-48B8-B802-FBDAB1CF4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C141C1-F4D6-484A-BB33-4B712F799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033AD8-1CDE-4A22-A4FD-593E948C7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25E446-A44C-448D-B307-A1F25A6B8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DE0706-C76C-4C8B-9416-4DF5EA87D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8ADD45-41D3-4B2F-88AC-66E7AFC85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B976AA-F6CE-4F5D-8C2E-641700C7D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B53EE1-FDB1-4891-B4EF-5ADF0FD66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9D9794-D6DE-4CCD-8AFB-EA3122816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2DB20A-AAB6-45E6-929A-4DC593438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5F663F-CD2B-4577-A8C1-175A22CC8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12E3B9-2A34-4484-9DC9-749DE5C16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∫(2x^1+1) dx 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C4CF6C-40E5-47AB-89C7-D42AB3719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B37BDE-866F-491D-9EC3-CDF0F5C20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E626E6-EE33-48A5-8A27-F96DD3355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正确结论：x^2+1x+C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解析：逐项使用幂函数积分公式，并在不定积分结尾写积分常数 C。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A6C436-5FBA-4218-BB78-4AD00088E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D34C32-D7F1-40C9-A3CA-D54162AFE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C6D068-26CD-4AFD-A38D-2070CDB1A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599ABB7-8ACC-4F08-8FCB-07920407A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39</a:t>
            </a:r>
          </a:p>
        </p:txBody>
      </p:sp>
    </p:spTree>
    <p:extLst>
      <p:ext uri="{BB962C8B-B14F-4D97-AF65-F5344CB8AC3E}">
        <p14:creationId xmlns:p14="http://schemas.microsoft.com/office/powerpoint/2010/main" val="102360202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EF4776-8A00-4F7C-BB26-842118CA7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02138F-8A02-4A3F-AD0A-EDA385C2B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19b220a43f449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8314F3-EA8E-4AD8-84A8-9A6E15ED7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CCFFEC-30DA-4D87-8C54-EEF0F58DA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6FED2C-2A35-4A1C-A390-B138E5CAE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C913C8-7E74-4BFB-936E-5FB3BC4C7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分钟口述一题“原函数、积分常数、上下限和符号”任务的作答路径，答案必须包含：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620474-BF38-4310-9AAA-AA5C66983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300ACB-FBC9-4471-8C0D-A982E7877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7C6E9F-B6CA-46F0-BD32-D95C1D26A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DC226F-2C6D-4899-BE44-817BE9C6C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515D68-E4A5-470D-868B-A441D9DE1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70A5BD-0812-4DF8-8120-DCCED28D5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DB4C86-3DEB-41DC-82D4-9CA2E1D76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9EFC4D-16A9-4131-9900-3B85E3DFD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7C43BC-BD9D-4197-AE54-08F962E84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F70137-823D-46FB-9373-20AFC8193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6CE7AA-D036-4812-837A-9CF6173A1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7635B3-1046-4FCA-99CA-02A3F58A9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8EEB99-A3A6-4113-AEB5-96CCF58EB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3333AD-A62C-4915-8B6C-E0D5B44DF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342209-363C-49B9-8440-462F36EDA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39</a:t>
            </a:r>
          </a:p>
        </p:txBody>
      </p:sp>
    </p:spTree>
    <p:extLst>
      <p:ext uri="{BB962C8B-B14F-4D97-AF65-F5344CB8AC3E}">
        <p14:creationId xmlns:p14="http://schemas.microsoft.com/office/powerpoint/2010/main" val="153961821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4849B1-32F9-4DD9-B272-B88080774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A44F5A-ADBF-4E43-8ACF-042D5461F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95f289790a423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DE495F-4F31-47A5-A1ED-B5816361F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A92F15-F885-40D1-A472-2094B3720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737FC1-720F-4DAA-B934-DF4B8510B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E03B3F-E3FB-4FFF-847D-099465215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积分技巧与面积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F600D7-9C55-4C86-BBF2-1793CC9C7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28DC49-FC20-449C-BE92-762C08E4F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9D587C-61AE-43F6-869A-78EC909EB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8F6972-5F3E-42FB-8F7D-E6D9F2598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2619B0-0B85-4BFE-87A1-987A2B7B2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385191-E9DD-4276-8590-B3482DAD9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识别结构—积分—代限—解释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BA125D-7C67-4B46-A510-33B84AE70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F98A72-5EEE-447D-8EEE-48371E7E8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62A546-D0F3-4914-B068-6176F1298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C7C3DB-7584-4CA9-984D-895EDFF9A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77387D-080B-4261-9559-802C24108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D5CA52-AD1D-4CDE-B2B3-798335625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545415-1782-49D0-A1CD-6E3761713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39</a:t>
            </a:r>
          </a:p>
        </p:txBody>
      </p:sp>
    </p:spTree>
    <p:extLst>
      <p:ext uri="{BB962C8B-B14F-4D97-AF65-F5344CB8AC3E}">
        <p14:creationId xmlns:p14="http://schemas.microsoft.com/office/powerpoint/2010/main" val="13908888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45A8AF-5996-4814-B77D-49694FB31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44FC1F-B733-4949-815A-48B69ABD0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6c08f753d54c4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488A89-6A65-49E1-88AE-0FD78834E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CC658B-3E57-4031-BD18-BECAB6BE5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539016-DA95-4F50-823F-0EEACB879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356A38-B7A9-4669-9FEC-6E007167B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∫(2x^1+1) dx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1C7B2C-5406-4649-A2AD-F1F84ED0F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6F5C30-93B2-4493-A2FD-F46670CBE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98AB8D-CC27-407A-9424-CF941EE0B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62BEAE-1B64-42C8-AD34-5FF811B03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C1F39A-BCF2-4BBE-A7B1-42180A388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8B9524-390F-4ACA-A774-04BCD1BDB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识别结构—积分—代限—解释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A40E34-CD06-4D41-B0BD-D5BE3F30D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9A42BC-DDDA-4F58-8A3E-7625C0F60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DBA0FE-C883-4556-94F0-B1F24C181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AEA29B-2494-4819-9E44-A18394492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FE2D9B-A6EE-4856-A899-7D2CBDCF0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52D547-120F-4C33-826B-108B66744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39FF08-C6DB-4185-8074-966D3CF0F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39</a:t>
            </a:r>
          </a:p>
        </p:txBody>
      </p:sp>
    </p:spTree>
    <p:extLst>
      <p:ext uri="{BB962C8B-B14F-4D97-AF65-F5344CB8AC3E}">
        <p14:creationId xmlns:p14="http://schemas.microsoft.com/office/powerpoint/2010/main" val="120144732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8A3A52-45AC-44DE-9F05-5E7AD4B53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59AB0B-82A2-4773-8595-C1740AD5A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6f3fa4c6d643e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43021C-A06C-4169-BC04-96A31F4E6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DE0CFC-176C-4B09-8C01-C5CE0FC0F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282361-714C-4B59-BC8D-8921B6638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915A55-C801-440B-A62B-8A42815E8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计算 ∫ 2x(x²+1)³ dx：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55E757-A79B-4C96-9909-B9068E020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07686D-DCAC-4DFA-9D5F-EFCA85236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62B6AA-7F77-4AEF-A097-8FB89A87F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62C9D9-0420-4031-9CE1-59FEB6415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CE3250-8CFB-4E0E-9CB6-09C1DFE19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2F0491-1257-467F-98FA-6EAA92B89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11DF78-3621-426C-97F2-8B19E5E24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68E22C-6176-4C4D-9A27-C4C458CD3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0AE9D1-0BDF-4B6D-9419-05EA69BA5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980797-D165-4A25-9C99-776B01870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92C671-168E-43C3-8D44-71D7BC1FB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E6F5D9-B682-4BD4-AC7E-BAEE4601E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8E9C65-EB7A-408E-888C-C23055FA6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433B88-EF9B-437F-8EF1-1A57D5F59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ECA890-9F59-423C-A545-49637939B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39</a:t>
            </a:r>
          </a:p>
        </p:txBody>
      </p:sp>
    </p:spTree>
    <p:extLst>
      <p:ext uri="{BB962C8B-B14F-4D97-AF65-F5344CB8AC3E}">
        <p14:creationId xmlns:p14="http://schemas.microsoft.com/office/powerpoint/2010/main" val="983581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BC6AEA-A763-48C4-904B-1151D4F58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8D8607-3243-467A-BA60-EA10AB5D4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5a3c47de724cf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51E937-8061-4FD8-B9B8-86F08AA54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C658AC-7A20-4220-AC69-13637CEA0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A4D223-0580-4A32-BAA6-3CD0ADC22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747CC7-1BF2-4A43-ADFC-C9C48B57C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A41A37-13D9-4B78-A713-F5AAE0B2D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∫(2x^1+1) dx 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3A2970-0E05-4174-A689-D9EFE0073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EC31A5-7A98-4EC8-A1EE-93314AE2E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ACF74F-9514-4163-8B4D-F9A810187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D09FDB-03BE-425C-B72B-19FFF014C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计算 ∫ 2x(x²+1)³ dx：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C665DF-A1E8-4D59-B577-2E394488A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553EDF-2567-4B0B-9804-C9D23F398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41D02F-E815-4B8D-8967-1275E4951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B992CA-7A81-4AC5-AC96-40C4A001F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∫(0→2) 2x dx 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82AD38-E096-4FBA-A61D-63FEE75B8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47801A-BCAC-42DD-A237-48C0E668E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E1A5F0-CC6A-475F-B9EB-755819005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61DFC5-413E-41C9-845C-300B23817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39</a:t>
            </a:r>
          </a:p>
        </p:txBody>
      </p:sp>
    </p:spTree>
    <p:extLst>
      <p:ext uri="{BB962C8B-B14F-4D97-AF65-F5344CB8AC3E}">
        <p14:creationId xmlns:p14="http://schemas.microsoft.com/office/powerpoint/2010/main" val="64244729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CC8879-D498-4762-948E-375C32B6B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05ABD9-0946-4294-95AD-41C3AA2F0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537d953e974b4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EB3360-9989-4060-848F-DBBBFCE48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B7B9EB-9857-4B04-9C1E-C7C2231D6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09CA44-E7A2-44CC-BEB4-4690B018C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1E2AC3-F6B6-458F-9A45-C3A38FDB2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8B52BD-5C24-4AFD-833D-E4839E9DA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D04AF2-A191-47BE-B609-5A73CA543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3822BA-7C10-4BD9-9D26-9C3A87527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5C6FCD-3B0B-43CE-B423-433DD9CC1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正确结论：(x²+1)⁴/4+C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解析链：令 u=x²+1，则 du=2x dx；积分为 ∫u³du=u⁴/4+C。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0ED4ED-9554-4555-A7E3-0A0E6F5D4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BC7781-3828-4EAD-A56F-EA857EE4F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31D692-72B7-4EA9-AC35-34FC78E55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D7A408-D5B5-46F9-98CE-B36DA458D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39</a:t>
            </a:r>
          </a:p>
        </p:txBody>
      </p:sp>
    </p:spTree>
    <p:extLst>
      <p:ext uri="{BB962C8B-B14F-4D97-AF65-F5344CB8AC3E}">
        <p14:creationId xmlns:p14="http://schemas.microsoft.com/office/powerpoint/2010/main" val="17378236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F01CDE-2B96-4B05-BF35-0E57ED0AB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3D3C08-0987-40CC-9BD6-7131506C6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62050361314a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93EBD4-BE36-4238-987F-602138E4B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9B356E-77E3-4E1C-9955-C831918C6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01D2FA-7B86-444C-ABEE-6E902A738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D77690-84CD-4B0F-8FE9-87060E0B3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∫(0→2) 2x dx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22D6A8-7053-4BAB-9FE1-DF2545177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D9C068-AC0A-4AF3-9B64-2704C2C4E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197FE8-B90F-4088-A87C-E021D434F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4EC16F-68AF-4FEB-8F09-AEA9AA156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4724E1-78CE-4DDE-9368-CA64E9EEB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CAA8D8-ADF3-4C58-B19E-915C639CD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2B2D5A-510C-4CC9-A9A6-B6E71E5BE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F1389D-CDDD-46D7-9EDE-0A735E808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1D5CC4-11BD-496F-8CBE-F1E2A271A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39</a:t>
            </a:r>
          </a:p>
        </p:txBody>
      </p:sp>
    </p:spTree>
    <p:extLst>
      <p:ext uri="{BB962C8B-B14F-4D97-AF65-F5344CB8AC3E}">
        <p14:creationId xmlns:p14="http://schemas.microsoft.com/office/powerpoint/2010/main" val="34388440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78CE03-D808-44A2-8075-9274B4E74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33F7B0-E12C-49AF-87DA-B5676B887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424b4c8afa49b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067924-5FC8-48EA-8953-046373C1D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代换积分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54A52D-758A-40EE-98CC-26EBFA783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D32972-DE01-4D47-B62A-B1D1F5A47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能独立执行“识别结构—积分—代限—解释”，并说明每一步理由。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6C7ECA-EB54-48E7-967F-AA70719C4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239B23-15AE-46CB-9AA9-1A8F671A3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CBF01A-F6E5-4384-80D7-8EC3C416A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用分部积分计算 ∫x e^(2x) dx：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314693-3A22-4641-8DBE-3247A2BC0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高频错因：定积分结果后仍加 C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7AEC02-BA92-4391-B8CC-02FD21E97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215959-DB31-46A0-BC92-2B502AB0E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1DEF18-F88C-4836-BA05-7464475D9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67B6E1-86EC-436C-984E-130C40F23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81488D-9B2C-4B02-BAEF-878EF7030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170606-71D0-4D27-831C-0EF457760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E13E9E-09F8-4646-87A7-5C07CF738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39</a:t>
            </a:r>
          </a:p>
        </p:txBody>
      </p:sp>
    </p:spTree>
    <p:extLst>
      <p:ext uri="{BB962C8B-B14F-4D97-AF65-F5344CB8AC3E}">
        <p14:creationId xmlns:p14="http://schemas.microsoft.com/office/powerpoint/2010/main" val="179859812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9711A6-A1BF-4658-B6D0-CADFFD94E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B739FF-0662-4EDF-AFEB-2388FE9E3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1c967c80ca4c7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C8DDAD-E262-47E2-952A-86920B9DE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A60367-436E-4CAE-84FA-14B875009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841277-9250-4654-B556-19FAF1794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91F59F-8326-4762-8863-BC53A9C82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E648EF-2F8E-45AE-A080-E92A6DF8E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92AB47-B34A-4CA8-91E6-B3E3B47A8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7A62C0-BEDB-4F58-9F0D-4AF855C88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FE67DC-8597-46EE-843F-782966840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595779-963D-4846-831B-CC45D56DA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BD9F7E-F13E-4638-8A1B-9E5417BD7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8D2080-A479-4CB1-8DE6-5DCA72A25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F4293F-83E1-47A8-AD22-F4EBEDAAE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942D23-18A0-4112-890E-32AA2AF35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A15758-7296-4205-A3A2-33ACBA6A7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用分部积分计算 ∫x e^(2x) dx：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61BD16-92FD-4C2A-B894-53AD949AF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DDA4AA-5441-4CF8-B6C8-C1C05CCFB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E58EB2-97EE-402D-9982-077B000A6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正确结论：e^(2x)(2x−1)/4+C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解析：取 u=x、dv=e^(2x)dx，则 v=e^(2x)/2；整理得 e^(2x)(2x−1)/4+C。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AC9EC1-316F-4706-B437-8AEA330E4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E8785D-F35B-4A36-B70D-6230645DC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08AE4D-99B5-4348-94AB-D5D38BE86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B5178D-E002-4DC0-B1AB-6B1201F20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39</a:t>
            </a:r>
          </a:p>
        </p:txBody>
      </p:sp>
    </p:spTree>
    <p:extLst>
      <p:ext uri="{BB962C8B-B14F-4D97-AF65-F5344CB8AC3E}">
        <p14:creationId xmlns:p14="http://schemas.microsoft.com/office/powerpoint/2010/main" val="51666733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B9D6DA-2A07-4E57-9B66-9AE8068CD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DC316B-3C2B-4AA4-9F78-8AC8770AE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29c79e2517411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7DDB66-6D49-4693-AD6F-20D9D03D6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B405A6-AB56-4716-B275-C04D151AE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EF2101-6712-4AB4-97F4-1090D00F5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41340E-936E-422C-B132-FE67D9693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77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分钟口述一题“识别复合结构并同步变换被积式与上下限”任务的作答路径，答案必须包含：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77C0B1-996B-4063-B686-6C106480E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42AC71-C947-42DD-ACA5-841706640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4D080F-82E2-4BE5-8DCC-5043DDFB2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335021-22EA-4F72-8C7D-B6445D4E4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14410A-0347-417A-8C55-7E66B25BA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E337BF-4325-4D79-B8CC-38B7950FF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729714-8FE5-4B4E-A690-347B38A79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27CE44-A449-498C-915B-59317C791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1AD965-610E-472C-8085-4B355F71A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F79F11-26E6-4249-874A-6FFCC4981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FDCA5E-F0E6-41D7-8BCE-C8D866823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5088AD-19B4-4670-8D7C-1B364EB2B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D1BDC3-DB6B-4C7C-B0A5-4237CB808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D7354C-1DE7-41F0-97AA-F6E623156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97518B-F121-475F-9990-0D5F4855B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39</a:t>
            </a:r>
          </a:p>
        </p:txBody>
      </p:sp>
    </p:spTree>
    <p:extLst>
      <p:ext uri="{BB962C8B-B14F-4D97-AF65-F5344CB8AC3E}">
        <p14:creationId xmlns:p14="http://schemas.microsoft.com/office/powerpoint/2010/main" val="141283744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98F9D8-9A65-4A24-9FE3-E277C5F8E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A3DA93-7908-4D1C-BD4E-F43136E1F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ba157a80894d8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39BE7E-0316-48A8-B29A-594DB57A0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D0EC60-9439-45B6-9527-1C8A3624A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825A29-C189-4D29-B267-C1A7FE6C9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978DD3-CE40-41F6-B8C8-E46B1DFB9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积分技巧与面积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E50269-EF95-4C57-91CD-384DDFA36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107D24-6E81-4D89-A968-ECF92689E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87F70A-EC11-4CB4-A933-B32BCE4A8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814D33-20BA-45FE-8D53-A3F57705A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E33C7E-E61E-41D0-8B2F-F0E3C1330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E8646F-B018-4006-8C31-43F42AED7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识别结构—积分—代限—解释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8110DB-033F-4048-A897-8F09ECB5B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53F2CF-3BD9-44A1-89FB-8B9BC313B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BA36CE-DBEF-4306-9750-857204458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E703D0-1424-4C2E-8C9C-70D0DE651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C93EFA-39CC-4D12-AD5C-6A02D76D2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0080D9-CF9D-4DBC-A67D-B6248666E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382C30-624E-4AFA-B9DB-9313420E0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39</a:t>
            </a:r>
          </a:p>
        </p:txBody>
      </p:sp>
    </p:spTree>
    <p:extLst>
      <p:ext uri="{BB962C8B-B14F-4D97-AF65-F5344CB8AC3E}">
        <p14:creationId xmlns:p14="http://schemas.microsoft.com/office/powerpoint/2010/main" val="175357370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681F9D-0574-41BC-B01C-5FBCDDA8F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E50264-DAB1-4228-B796-DF88C9FCB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607c7503474f9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84CA53-D77A-4E70-905A-6A3A69216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4BC1AB-F7A8-4E06-8DAE-3C5C87B4B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D07B64-92E3-4363-BC59-70284F7D8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99CBB4-3AAC-4872-A4F8-3E1D23262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用分部积分计算 ∫x e^(2x) dx：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0E28D8-8C7C-4B1A-AD46-5D54C32D8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2A2407-4319-4C06-AA9F-A1557B902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AF1679-E361-4F07-A380-A41F5EC9E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B2D823-6164-4C41-B024-E393E4AA2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91FA3F-B874-408C-872F-74234C8D4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7DD56E-58D6-4F48-A8DB-A638BE32E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识别结构—积分—代限—解释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7B1828-44E3-4CFE-8F2A-E2909BC16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19D540-E49D-4693-91D6-003E1CA63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8394F7-8883-440F-8634-FAF362F28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6063EE-5796-4EB1-AB02-7E9616C5C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C0CA36-B6D2-4F98-A92B-C3471D9D0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C353ED-AC26-4028-826E-4F5A2A6DC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5EFE39-A2C6-4422-82BD-79705D82B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39</a:t>
            </a:r>
          </a:p>
        </p:txBody>
      </p:sp>
    </p:spTree>
    <p:extLst>
      <p:ext uri="{BB962C8B-B14F-4D97-AF65-F5344CB8AC3E}">
        <p14:creationId xmlns:p14="http://schemas.microsoft.com/office/powerpoint/2010/main" val="13752740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D3F949-36A3-4DB7-BE0B-C80A86814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6D31C5-3065-47EE-BB5D-0D301AEEE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3b0aa698f1424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8E2C84-5C8B-4557-A724-01C6D515F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43E991-F781-43A9-8548-C6F539A50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9291D2-4B15-4E7A-B979-A446F9CDB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2D6528-D7BB-485B-8214-74E51EC26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∫(0→3) 2x dx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06342A-31A7-477F-A626-FF9545AED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78C0F8-4244-481A-9CE5-CDB74404A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5E5241-7298-4EF5-AEE1-30EC9DF08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0D2FEC-A1B6-4BD9-A814-43477E33B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6923CE-518E-4CE4-BA8D-C64E69E63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8A3B77-4F60-4229-99A4-55662550D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8EA12C-97B8-4034-A6BB-87AC27D19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9D12B8-94E0-43C8-9124-070D3F4CA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02A680-760E-4AAA-A361-B0A68E893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76A79A-0B03-4624-B70C-95070F08A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D9DB4F-AADF-4983-BFFC-653C8C303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BEB045-13B2-467D-B827-F3BF3E00D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AC495F-1DFE-4B4D-95DE-16D219A5A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5E6BED-222B-4800-9973-51C4611A4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1767DF-FEFE-4206-99E1-034338F2B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39</a:t>
            </a:r>
          </a:p>
        </p:txBody>
      </p:sp>
    </p:spTree>
    <p:extLst>
      <p:ext uri="{BB962C8B-B14F-4D97-AF65-F5344CB8AC3E}">
        <p14:creationId xmlns:p14="http://schemas.microsoft.com/office/powerpoint/2010/main" val="52435174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4BA114-EB0A-456A-B762-06521562A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A40AA0-16A2-414C-AF8A-48BEED55E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e314af75b841a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E36315-16D0-4114-A940-85EB68BE2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68734E-8C8D-4410-8C20-3D4722F25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E78739-4405-4FA4-A658-597BEAB0F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EBC77B-17DC-429C-AA9B-E04EB38A2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4F61B8-1E04-47C4-AB8C-0D60BE672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用分部积分计算 ∫x e^(2x) dx：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BBD51F-C7C8-4FEB-A43A-4C1799C83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8BEDF8-250D-485C-BF39-EF8A9FB54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629E9C-76E2-4B8E-81CB-82F70B7BF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5E4EC1-188E-4854-860F-A24AAF250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∫(0→3) 2x dx 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590E90-53EB-4A78-A688-A14855CE8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659A8E-679C-4CA0-9B85-75850E891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C05702-0BFF-44FE-8CF9-035C34196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996BD1-9E7C-4CBB-AF20-5A6C0EA92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在 0≤x≤1 上，曲线 y=3x 与 y=3x² 围成的面积是：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FECDDE-E52F-44DA-AC4E-0B8F33FC5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1096BC-81D3-4BF4-B943-F71FA16E9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E41E70-57A0-4271-8F45-30CF69BCC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29551C-F0A2-4D9C-87AD-35FC64305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39</a:t>
            </a:r>
          </a:p>
        </p:txBody>
      </p:sp>
    </p:spTree>
    <p:extLst>
      <p:ext uri="{BB962C8B-B14F-4D97-AF65-F5344CB8AC3E}">
        <p14:creationId xmlns:p14="http://schemas.microsoft.com/office/powerpoint/2010/main" val="159473678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F63A17-762E-4849-8708-00DFE8CE1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73C91E-C677-45C4-8052-1214845AF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65f6add4ba427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9CD32D-C2BF-4FE1-B8FC-FCC9DEC2D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16C87F-E98E-4B56-8ADB-107BE0FA6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8191E5-9F7E-4949-A81D-41199471F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D0F047-A806-426E-BAC1-ADFC1A65B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8A3A00-E1B2-48FA-8C45-283D7B288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165605-9240-4253-910C-582541FB1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D32B8D-B0F6-4ABD-A484-4C348B148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C39552-71B6-438A-8C23-662B1FFF5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解析链：[x²]₀^3=9；定积分不加 C。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42DB44-75AB-42FF-992C-13821051E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9D3812-C619-4505-B5C5-FDF8818D0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684C95-7D6C-424F-8834-51D94471D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29E3C4-93F4-4C28-B82E-031266432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39</a:t>
            </a:r>
          </a:p>
        </p:txBody>
      </p:sp>
    </p:spTree>
    <p:extLst>
      <p:ext uri="{BB962C8B-B14F-4D97-AF65-F5344CB8AC3E}">
        <p14:creationId xmlns:p14="http://schemas.microsoft.com/office/powerpoint/2010/main" val="87457943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95C3A5-F183-4BD4-A285-17E42F6F8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69773B-6636-4CEA-A9E9-37CFF57D9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90ebd7ed744ab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1AA62D-19AD-4BC2-B7F1-B274D91AB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ADD277-E93E-4F42-99A0-EFE4BB52A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4019B6-1007-414B-AF43-CCA647039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38B58C-A8F3-4BD0-9CF8-B4DF587A3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 0≤x≤1 上，曲线 y=3x 与 y=3x² 围成的面积是：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E7317F-09F1-416C-9F88-1A1C27A4C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1832E9-EBDA-4613-B662-1186A24D2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4728BF-D01F-4460-9C2C-14047BA25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39CE4A-2079-443D-9D34-18E2D49DE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777447-F825-4675-A96A-BD9351529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FBAB37-94D6-4795-BD8F-52DEA9977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377D79-E9BE-40C4-B8B7-1D225235E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DD0C4A-DED7-417C-AD82-B51DC1F2C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83A276-D7ED-44BD-949F-3FA20B613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39</a:t>
            </a:r>
          </a:p>
        </p:txBody>
      </p:sp>
    </p:spTree>
    <p:extLst>
      <p:ext uri="{BB962C8B-B14F-4D97-AF65-F5344CB8AC3E}">
        <p14:creationId xmlns:p14="http://schemas.microsoft.com/office/powerpoint/2010/main" val="70214618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AD4904-39A1-4A5F-AF75-2AB02BBD3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C89F19-4D37-47D6-BA5D-5A25B1E08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4ea77d49be406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20A5B7-5E8E-463F-911A-AB70B41F6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分部积分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396AAF-B36B-4C29-9B31-F8905DE7F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BE8B11-F9E7-4FD2-8523-5304D8ECF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9167DD-4317-43B9-B6B2-9B6EDBF74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3689E0-2455-4262-BDD8-EDD7156D1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CC2E7D-36EC-48D8-92C8-28921174E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【原创情境迁移｜启德体育园2026运营】以下参数为“积分技巧与面积”训练所设，不是官方资料中的实际数据：∫ 4e^(4x) dx 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E881D9-72D7-4C9A-8815-E5D04E61C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高频错因：定积分结果后仍加 C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31846B-5282-4C62-BE71-7E95AB75E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30E32D-FDBE-4B02-90E0-B8D669145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17DD1C-C087-4269-B276-0A52AFE6C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7DA533-28D4-4D68-80AE-1D27BC21D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537994-06BC-4562-9CCF-74E73E776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5455F1-D406-4928-93E8-C24E793FC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ED2E8B-C0DD-4D35-A9CD-D23C73EB1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39</a:t>
            </a:r>
          </a:p>
        </p:txBody>
      </p:sp>
    </p:spTree>
    <p:extLst>
      <p:ext uri="{BB962C8B-B14F-4D97-AF65-F5344CB8AC3E}">
        <p14:creationId xmlns:p14="http://schemas.microsoft.com/office/powerpoint/2010/main" val="91376751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7539ECC-3D1F-4C6F-B0E9-7F97B0A50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D798CC-8F35-4E6A-A0BE-5777493AA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fc1506562948f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B41EAE-0422-434B-8A05-5584ADC99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19AD9D-4D54-4FBC-A343-2AE49DD11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DD798C-B4FD-494E-BE9B-1C4DED6C8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27587C-8A9F-47EB-81A7-BABF0560E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7308CB-C2B4-486D-A678-4E3D2AD21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0F2455-9674-4C2A-99B2-311C02DC9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CFD39B-AA21-4C46-92E1-AA4F50DA1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FBB954-D92B-44DA-8A4E-D1D900700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552FB6-3EA6-4DDE-BCA4-7463AF7E5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59E567-EA2D-471B-8F68-E37CA59CF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2EAFDA-44B5-4BBB-8653-18715ED6F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7DF842-9D52-4780-8CF9-E05FFE181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F1CA4E-63C1-4330-9FB2-CF907DFD0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9D3A88-6C5E-45A5-8070-B5019434E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【原创情境迁移｜启德体育园2026运营】以下参数为“积分技巧与面积”训练所设，不是官方资料中的实际数据：∫ 4e^(4x) dx 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D29F2E-2860-444C-82C7-FF1FA0665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C2D39C-5EA2-4B9D-A70B-685FACC8D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EC8AFC-75E5-44BC-9693-79FDBC907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正确结论：e^(4x)+C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解析：令 u=4x，则 du=4 dx；被积式正好包含内层导数，所以原函数为 e^(4x)+C。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79C847-04F0-4E6A-88C1-F3F59E045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50DD61-879F-4558-9650-3D69BFDFD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BCA586-E9A5-4FFE-8173-479786595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D9AF1C-CE11-4AE4-B0E0-E988511D5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39</a:t>
            </a:r>
          </a:p>
        </p:txBody>
      </p:sp>
    </p:spTree>
    <p:extLst>
      <p:ext uri="{BB962C8B-B14F-4D97-AF65-F5344CB8AC3E}">
        <p14:creationId xmlns:p14="http://schemas.microsoft.com/office/powerpoint/2010/main" val="39853646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9D9EA6-3D10-47F4-A4DD-2382803BA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72A00C-C19D-4CE1-844D-4EC6123C4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86ea85bf4945e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3D72AC-4607-4B41-AE54-D01692DAF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4F2AC3-ADBC-4C82-946B-FC042661E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FA672F-18B6-4168-ACF5-EA5877591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7C5810-4029-446D-9E95-51CEAF5D2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01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分钟口述一题“选择 u 与 dv，处理对数、指数和三角函数”任务的作答路径，答案必须包含：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BDFF82-57CA-43F6-966A-70960E3E5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090876-75AA-456F-A792-675DEBFFD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2543AA-0229-4DD7-8EAF-0D76CB572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7826E6-4D67-4E1B-B604-8A8720D39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51FF0C-A6B7-4237-BC46-E021B9AA7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2842E3-AD8E-4818-816D-294BD2264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F7FFAA-253D-40CF-A460-04D005D5D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64D86F-D08A-4752-AA05-33D5DC71D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A6671B-C4C4-46CA-87EA-A9DFE89DF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B21C94-CF73-4C77-96FA-74538F130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391580-DBAC-4BC6-93CB-90633EFB9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68FA92-C02E-4586-9A40-FE40B0D24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50F9BA-803A-4F6D-9B86-325D8A1B6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9B94E5-070C-4CE9-8775-524476356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E5ED43-5AB7-4343-8F4E-B522D41A4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39</a:t>
            </a:r>
          </a:p>
        </p:txBody>
      </p:sp>
    </p:spTree>
    <p:extLst>
      <p:ext uri="{BB962C8B-B14F-4D97-AF65-F5344CB8AC3E}">
        <p14:creationId xmlns:p14="http://schemas.microsoft.com/office/powerpoint/2010/main" val="128142844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B94749-7A83-42D6-8119-39E88BC26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70C7F2-2291-46BD-AB06-A466C256E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9fa421c1de41a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0EE292-F282-472C-9F59-54E2283C5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668CD8-0E57-499F-928F-547F6D99B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93C750-7C8E-4ABB-A2F3-22210B81C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447E04-6891-4831-8076-1A19AEA31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积分技巧与面积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AB2240-7D1E-4DD8-A4D6-60063E737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48422E-921A-4591-869B-49835272D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E3C8C0-B2E5-48FA-90A9-86BD7F94E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3E379C-7A1D-4250-A4A4-DBEA74893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7A0E9D-07BA-46A0-9AB7-FC85F5CE2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8290E4-A590-40FA-A56E-03ADCE271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识别结构—积分—代限—解释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77FF14-75A4-4EC4-B889-EB9DA1B03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68B3C7-9B09-4B51-A99B-6EE6FB4D7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9EB0D9-8D80-4F1E-A1FB-89A5AE505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7B315E-939A-40E9-A672-661FDB9DC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E3485D-9CDC-48D3-9011-88583B986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B26775-E17D-4600-8EA2-9B49C69A3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67F078-E36C-41EB-AD0D-DA421691E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39</a:t>
            </a:r>
          </a:p>
        </p:txBody>
      </p:sp>
    </p:spTree>
    <p:extLst>
      <p:ext uri="{BB962C8B-B14F-4D97-AF65-F5344CB8AC3E}">
        <p14:creationId xmlns:p14="http://schemas.microsoft.com/office/powerpoint/2010/main" val="111834526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F28006-9BA4-400C-9AF1-25D92B7C8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DF8168-A44E-4465-8959-7561DBBB5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2a8324b7fa43d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29C54D-FB1D-4C6C-A5B8-05D2D3D4E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1D7206-5221-4C14-9221-2357AB531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2CBCBB-0D56-4B71-A17E-5C7E78AEC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2289EB-084E-478B-A8C0-CD6A2AE3C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【原创情境迁移｜启德体育园2026运营】以下参数为“积分技巧与面积”训练所设，不是官方资料中的实际数据：∫ 4e^(4x) dx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5801A0-5A62-4AFA-88DC-702938CC8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EDB23E-C348-4E8D-B7BD-7EB5506EA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000637-8801-4897-8358-D4BC4968E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06B5B2-A38F-4BEC-9F12-CB8F2EEEF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C48BBA-46C8-4C86-86D6-186BC7218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B5E25D-8D84-4378-A9BB-EEC55BD52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识别结构—积分—代限—解释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09A76D-12CE-42E1-B299-BE9CABE8F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D060FB-F864-48AF-985E-8B3F27615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563BD9-6117-491B-8284-14C383A5D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A425C4-3027-4FFC-950F-137796C8E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B98878-16A3-4DB7-A86B-F6A73BE6C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CE93E3-5E9A-4789-839F-5A9BBAECD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C88E93-A921-4CB7-80FB-095E6C676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39</a:t>
            </a:r>
          </a:p>
        </p:txBody>
      </p:sp>
    </p:spTree>
    <p:extLst>
      <p:ext uri="{BB962C8B-B14F-4D97-AF65-F5344CB8AC3E}">
        <p14:creationId xmlns:p14="http://schemas.microsoft.com/office/powerpoint/2010/main" val="115117915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59B3FAF-1889-4069-A2D0-CDA6EDF86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FE1E35-5AD5-449F-9938-866A284E2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938b62a775411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26E7B5-14AF-4A6A-A674-90E88AD3A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970050-29DA-421F-9D43-7A82B7E64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CA650F-0001-4B00-9E0B-8D28CE945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86B41F-CD8D-47FF-8F79-321BD33D9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【原创情境迁移｜低空经济32项沙盒】以下参数为“积分技巧与面积”训练所设，不是官方资料中的实际数据：在 0≤x≤1 上，曲线 y=4x 与 y=4x² 围成的面积是：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9D2597-1464-4EE9-82FB-0768FB287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814C0C-AE62-48B8-94CD-259E38C12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FC7E9C-52E4-41F9-9072-5CC1FEBC4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137F2B-3E2A-440B-A8D5-CDDB1ECB2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7FFDE9-2EA3-491F-96E8-8850B3189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EE851F-DF86-41B8-914E-66D9E5834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B29649-7499-4010-8369-7CAA28A89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4BC6B6-B5E9-4D02-A7A5-32EC1B2D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197F06-9368-4D07-9285-E12894B4F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2FBCE1-10B2-4E19-8E52-9507B4A1B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490863-4CDE-45DE-82CB-62E2BAAD8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A114F0-AFC4-4BC3-90AA-A3619554A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94DEFA-3A92-4BC1-8E78-47ADE338A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FFEA56-75BC-42F6-B301-65D6FFCAD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2C4969-DA01-45CE-BBD2-5A5175C6F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39</a:t>
            </a:r>
          </a:p>
        </p:txBody>
      </p:sp>
    </p:spTree>
    <p:extLst>
      <p:ext uri="{BB962C8B-B14F-4D97-AF65-F5344CB8AC3E}">
        <p14:creationId xmlns:p14="http://schemas.microsoft.com/office/powerpoint/2010/main" val="193917105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D4DE17-8192-4958-9A86-EF6F1C74B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09009A-DA94-416D-834D-A1B152EFA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6e5b2d412a49c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856396-36F5-4789-AE20-96F2D0B4A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ECF9CF-5F88-4B6E-A113-DE0AD91BA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1788AB-9DD2-466C-9163-4A04745D8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6296A8-6363-4CEA-8573-9939CEA41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C83925-25D7-48C7-A347-67FB40EE8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【原创情境迁移｜启德体育园2026运营】以下参数为“积分技巧与面积”训练所设，不是官方资料中的实际数据：∫ 4e^(4x) dx 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EB4C2F-8DC0-40F6-8093-08F2D1793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D0B4C6-8C14-414F-9345-64900E2BE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980C33-4A11-4195-A927-9D12DBFA2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419B88-8B4D-42F6-A636-CD9E771EE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【原创情境迁移｜低空经济32项沙盒】以下参数为“积分技巧与面积”训练所设，不是官方资料中的实际数据：在 0≤x≤1 上，曲线 y=4x 与 y=4x² 围成的面积是：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6DAA1F-44F2-4629-8913-D0482E268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49A873-4881-4604-BBF4-C2DCDFF0C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97D383-9A38-486D-A3DD-09A1E3724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9D707F-420F-4F40-90BF-1DFAB4208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2030与稳定币】以下参数为“积分技巧与面积”训练所设，不是官方资料中的实际数据：计算 ∫ 2x(x²+5)³ dx：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D590E7-A70B-4304-9C91-86AA3EDE9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A4F074-C4C7-4612-B34A-94D8F208E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DD6C6E-0207-4B44-97C2-189D3A626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3B8124-9093-4266-BC96-4F10CDBF1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39</a:t>
            </a:r>
          </a:p>
        </p:txBody>
      </p:sp>
    </p:spTree>
    <p:extLst>
      <p:ext uri="{BB962C8B-B14F-4D97-AF65-F5344CB8AC3E}">
        <p14:creationId xmlns:p14="http://schemas.microsoft.com/office/powerpoint/2010/main" val="165108752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E05B2C-8C72-4164-A522-FD756DF93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96A3C3-512D-46A1-AA25-ED1D73872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bcdea26b57457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0D68C6-76ED-4B28-8183-90521B89A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6A5497-04DC-4500-8E3C-268D41467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21AE69-EABB-48FF-A9B4-69F115050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E405C2-E5F8-4ADB-A681-7A36DC49F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FF0EF7-7A9E-4373-8E70-F7A9F9DFD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50CCF0-D235-426C-9B56-646F6076E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BCD680-AB9A-463A-A19F-03812177D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F9BFE2-EB78-4D05-B9AE-D446FD5C5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正确结论：2/3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解析链：区间内 x≥x²，面积为 4∫₀¹(x−x²)dx=4(1/2−1/3)=2/3。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E508F0-FB83-4C6C-9B98-FB5DC6774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92B298-4556-40AD-BDF8-277C4D6AE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FA2287-274E-4492-8076-6DF257FAE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969BF8-C3BA-4A7B-80EA-94B1A720B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39</a:t>
            </a:r>
          </a:p>
        </p:txBody>
      </p:sp>
    </p:spTree>
    <p:extLst>
      <p:ext uri="{BB962C8B-B14F-4D97-AF65-F5344CB8AC3E}">
        <p14:creationId xmlns:p14="http://schemas.microsoft.com/office/powerpoint/2010/main" val="56102614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62EBFB-3663-41DC-9796-78109A784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282301-C875-425B-BA78-A9A935EF4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850c6439a3499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2270BB-6E8E-41C3-9065-7EF80DEDB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7D22CA-0C1A-425B-9531-8B883D111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97A53D-B7F4-4A3A-BCCB-8FA09DD12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63B1A2-0114-4B12-B46D-FC22AEF59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2030与稳定币】以下参数为“积分技巧与面积”训练所设，不是官方资料中的实际数据：计算 ∫ 2x(x²+5)³ dx：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720202-7A4F-4A15-A7DC-FE93B5381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4BB058-9E72-4A14-A2CA-22E0F29C1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E4E6FD-A201-4184-A67A-24D6EE8D2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CE9746-0C19-4653-8B24-C79CB66F3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17464F-899B-4F6C-9C18-D4B666034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6F0210-6B08-42F9-814C-180B92C2F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5FEF00-604A-42A6-898D-043792C23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FF57BF-1308-4FBC-AFE8-4F4F52502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7EE087-C799-442C-8145-961DA5B50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39</a:t>
            </a:r>
          </a:p>
        </p:txBody>
      </p:sp>
    </p:spTree>
    <p:extLst>
      <p:ext uri="{BB962C8B-B14F-4D97-AF65-F5344CB8AC3E}">
        <p14:creationId xmlns:p14="http://schemas.microsoft.com/office/powerpoint/2010/main" val="91517580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926BF1-464D-4699-8AFA-640FB9792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5F36CA-E398-4CB1-9F7B-E10302B96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7d1577a691469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05EFFF-26FB-4BA8-ACFD-8938D5C1F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面积与累计量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EB4A2A-C3AD-41DA-9B06-A0AB8869C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B8A6B9-D89E-494B-A807-9191E935F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能完成不提示方法的综合题，并用评分语言修正原答案。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AF8BCE-0974-4A45-A0A7-59D9E66C6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9EFD48-6C60-41A4-AF67-BE38579FF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入口诊断｜Q26 · 高新科技创新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F992C0-212E-4E4A-AD79-92BE96F20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【原创情境迁移｜第三代半导体试验线】以下参数为“积分技巧与面积”训练所设，不是官方资料中的实际数据：∫(0→5) 2x dx 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60EC8B-8E6D-4B33-8D22-4CAB9175C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高频错因：定积分结果后仍加 C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0DBB75-F098-442C-ABAB-E1C7340C9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3445C0-C1E4-4497-9EE9-0008746BF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3BCA21-914F-4AFB-A53F-26746DACA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64A10A-3799-4129-A0B5-B1FC37FF9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D11F67-9B60-47E5-A915-24747959A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A0BD71-33DC-42CC-9CF4-7C47E4B5D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4193E0-731A-40BA-8C8D-A748C98C6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31 / 39</a:t>
            </a:r>
          </a:p>
        </p:txBody>
      </p:sp>
    </p:spTree>
    <p:extLst>
      <p:ext uri="{BB962C8B-B14F-4D97-AF65-F5344CB8AC3E}">
        <p14:creationId xmlns:p14="http://schemas.microsoft.com/office/powerpoint/2010/main" val="633412611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50BA0DC-EE8D-4D2B-A0CF-8E691F52E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AC931A-2606-47DE-AE35-295D4C602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1ef60d66474c6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6D0CC6-766F-43EE-AA25-ED10BFB5E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6C146A-F874-405B-B34A-CC7D42067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94FE7E-C0AD-4832-8F58-C85403BA6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547AB1-85D3-45DD-9092-E234E859B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889C70-0DFD-4F37-9B03-40E450736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7C8B6A-684A-4BE5-BF41-4CCC68E46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BEF9C6-5B7E-4E43-BBC1-9FB457F1F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8FFC49-D985-45F8-92BA-F9A811FBB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C82031-8532-4F87-8562-CE49976F5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5E310A-F0ED-44F1-AEBF-E2CA540C3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22CB93-7D92-41E5-9357-B72B5F304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9D81F9-A460-42B4-815E-97F9BF1D7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E03192-3268-49C1-B2FA-10BD2A332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Q26 · 高新科技创新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186F62-1294-48F5-8DBB-E504B9EAF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【原创情境迁移｜第三代半导体试验线】以下参数为“积分技巧与面积”训练所设，不是官方资料中的实际数据：∫(0→5) 2x dx 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E16904-A408-4D47-BD1F-F10D8072D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27871F-3988-4CDA-A9AF-5F6B2C636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433D8D-707E-4476-8B4D-73F0B6CC4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解析：[x²]₀^5=25；定积分不加 C。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035975-1DE2-493A-B724-E4AAA294F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EF3AC0-4482-4423-BF51-BB54AF4E7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4DA6DC-2D7D-44EC-A046-6A927D7D6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906C321-418B-4A7C-8418-FDB6AA8FA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32 / 39</a:t>
            </a:r>
          </a:p>
        </p:txBody>
      </p:sp>
    </p:spTree>
    <p:extLst>
      <p:ext uri="{BB962C8B-B14F-4D97-AF65-F5344CB8AC3E}">
        <p14:creationId xmlns:p14="http://schemas.microsoft.com/office/powerpoint/2010/main" val="173571413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F04406-06D5-4780-A39F-B4DFA54F8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01E0A6-EBDD-4EF8-AEE8-7B4F9D630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8b413d1123421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BF1264-5B14-4552-9FEB-1248E7ED0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1617EB-B049-4D40-9787-665216DE1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4FF4C5-CE04-430B-9DBB-2DB61F1B8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6C5A6C-A324-4ECA-A890-12735D8CC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77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分钟口述一题“拆分交点区间，区分几何面积和有向积分”任务的作答路径，答案必须包含：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1608DD-B8C9-4892-977A-BA8D8FFF3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5478C1-299F-4D63-ACC5-742C4F1E7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DAA8C2-7ABA-4DEF-A4FA-200FF345F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F17ED3-9A91-45A1-81BC-BFC0B569C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AB2D54-80F4-4F7E-9706-E47781716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F183AB-D222-4DA0-A3A3-FA0FBDC9C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BD3D4E-FF01-4D83-A0C8-B18EF4688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421F24-CBEA-40D6-B2CF-3A391042B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C869D1-8619-472E-8484-662D13286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D859CF-C60F-4265-AB7F-37B486EDE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C7C481-143B-451C-8046-36C5ECA3A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达标证据｜8 分钟综合挑战 + 错因复盘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42D724-933C-4AEF-A54B-8DCC88CFF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3EE4F1-71E8-4A0D-A8E0-8AA3ED966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884CD7-CB7E-4FCC-9970-CD5F05425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6A42A4-E617-4643-B2A8-9AF3F7C96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33 / 39</a:t>
            </a:r>
          </a:p>
        </p:txBody>
      </p:sp>
    </p:spTree>
    <p:extLst>
      <p:ext uri="{BB962C8B-B14F-4D97-AF65-F5344CB8AC3E}">
        <p14:creationId xmlns:p14="http://schemas.microsoft.com/office/powerpoint/2010/main" val="19290221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25C583-B876-4936-B55B-1DF42C4F7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309707-1D02-4D63-87DE-4FE8B2636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31c641fc7c44d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6B15C3-7349-4068-9644-7FCF66249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C297AD-0B7C-4C4C-8EAB-7983EBB36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607093-4C16-4E09-9575-7DC9057DC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FFDAC3-6EF7-4D58-A41E-7ED1FA710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积分技巧与面积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D9C55D-4AE2-45BB-9984-D314CB749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85BC46-0612-472C-A87D-07BBDCA49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9E45C0-0608-4912-8F28-13A264897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492607-9ED6-4B15-9E29-E53345615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035C26-73D9-4059-BAF8-598C41707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BF310A-9498-477C-ABB4-43CFF6A08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识别结构—积分—代限—解释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23FD26-A93D-41BA-AE2A-723819C06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481AF4-C241-4DED-8FB4-7DDD2ECFA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EC9E2C-7E10-49EB-9233-41E762CAF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D4A4F2-88A2-443A-BD49-2708710D2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C4EB4A-8DE0-40C4-A61E-14CFCC237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DC1955-6D3F-431E-9D40-766EDBB00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184997-C74E-497F-A1F7-37A1A2815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34 / 39</a:t>
            </a:r>
          </a:p>
        </p:txBody>
      </p:sp>
    </p:spTree>
    <p:extLst>
      <p:ext uri="{BB962C8B-B14F-4D97-AF65-F5344CB8AC3E}">
        <p14:creationId xmlns:p14="http://schemas.microsoft.com/office/powerpoint/2010/main" val="11350964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A89B6D-31A8-4C69-831A-9F404BD14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C5BE82-7057-48E8-8CE4-8B54F7CCD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12d84d5e444aa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BF015B-B219-40FC-8177-F77DFD5DF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DF38F0-0EF6-4506-BF1A-44AD83E2D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BA935E-5C0E-4502-B47D-C126F8AF5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6F459D-F55A-4C60-8BAD-6C0D290CE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【原创情境迁移｜第三代半导体试验线】以下参数为“积分技巧与面积”训练所设，不是官方资料中的实际数据：∫(0→5) 2x dx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E50FC2-12D3-45C4-B112-299A965AB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A9317E-E11A-44D9-850B-CA4C87942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34834C-40E4-44D1-9F07-3EC9AE379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积分常数只属于不定积分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58C6BF-B8FD-4D7A-983C-B1256FCC3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FAC1C3-EDAA-4EE2-9EF6-E3E9B8C4C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4CF2C0-B6A8-4B2F-9CAB-4F522E2F0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识别结构—积分—代限—解释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10DD66-2726-4CA8-A976-9FB01FF7B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6CAE2B-A14E-40BD-8B25-44FB688A6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00F7FA-EE4E-45D1-AF24-B25E5636E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检查：定积分结果后仍加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A00B40-504C-42EC-B531-D35AFB3F3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B991A0-B44B-42CF-9556-4FE442BAD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00A3DE-0490-4E5A-86FA-2D18A7CA9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692350-8900-4C22-AFE6-7FFCD4D2C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35 / 39</a:t>
            </a:r>
          </a:p>
        </p:txBody>
      </p:sp>
    </p:spTree>
    <p:extLst>
      <p:ext uri="{BB962C8B-B14F-4D97-AF65-F5344CB8AC3E}">
        <p14:creationId xmlns:p14="http://schemas.microsoft.com/office/powerpoint/2010/main" val="2042675176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E1B9B0-8254-4CB5-A3CC-FB6FC8DC9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6C21B6-1E13-4133-85F1-D9702E464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099db86c82463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4EAC8C-BD78-473B-9A5E-70BC9EFC3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D384BC-F617-4F26-A549-DDCB14150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5178C0-25C8-47FB-98BF-B3C826BA8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Q29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E26473-8D22-4205-8AF8-4E58407AC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【原创情境迁移｜香港温室气体清单】以下参数为“积分技巧与面积”训练所设，不是官方资料中的实际数据：用分部积分计算 ∫x e^(5x) dx：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9569D5-42B0-46AF-A3D6-C1F1323D6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85B966-AEAA-4802-B1E3-AEAF9443B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ADD0FD-0BAD-45AE-AD10-DBA684A0E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ED90C0-F266-474D-A4C1-75AF5ABA9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9FE703-8D40-4307-ADDA-89D6E7B07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753350-C6AF-45F2-B222-0D897AC61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C94117-66AA-452F-B103-CA5179666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9313F0-0E53-4CEA-9841-C5B90C7C6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41A756-625C-4C41-9535-32C7FBF19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0B0DD1-93B7-461E-B5D4-F3B1A573F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8C7119-15F0-48D2-9488-EDC3F2C25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0CDB33-042F-4E44-90FB-EC0C79189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D99BA3-D97B-40D9-AA1B-F868DC242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659651-C250-40CA-BEAD-2CACF7569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A74264-5F02-4388-9E33-EC4FCDEB7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36 / 39</a:t>
            </a:r>
          </a:p>
        </p:txBody>
      </p:sp>
    </p:spTree>
    <p:extLst>
      <p:ext uri="{BB962C8B-B14F-4D97-AF65-F5344CB8AC3E}">
        <p14:creationId xmlns:p14="http://schemas.microsoft.com/office/powerpoint/2010/main" val="609691830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69EDDC-686B-4BC8-934B-C08AF6CB9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952C7C-F29F-444B-8A86-5850A926F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be9310c642422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DDA6A9-9A72-4354-8702-F7A64CCEF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5C0A83-5DD5-49E1-9B93-307A7E637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D1AA52-BBCD-4290-AAF4-19C3AD7BC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B69AEC-E526-42B8-8593-5B8CF56C1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D067C6-BFCC-4694-BAA4-8B7ADD394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【原创情境迁移｜第三代半导体试验线】以下参数为“积分技巧与面积”训练所设，不是官方资料中的实际数据：∫(0→5) 2x dx 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F221D8-7AB0-4232-ABF5-40088A4DB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92543B-A4F5-46EE-9C54-12A65C886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B5CA3E-811B-4560-B702-AB55D4705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9EBF7A-4BFA-4C8B-ACE7-F72841F61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【原创情境迁移｜香港温室气体清单】以下参数为“积分技巧与面积”训练所设，不是官方资料中的实际数据：用分部积分计算 ∫x e^(5x) dx：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338633-6D9A-4C73-8551-319130502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5FCB79-6B06-4B6C-BD32-F0CEAD707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445350-E404-4C0C-9374-6C9452E81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A394D8-2D97-414E-AAC1-119E82A19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∫ e^(x) dx 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72E306-4738-4DB5-8C4A-F92DA0676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5FED0A-E067-4C76-A4C5-A03A2643A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FA7A70-0CBD-41E4-A1B0-5018461A2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AEFD85-3763-41F8-BC87-A4FA6BFB4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37 / 39</a:t>
            </a:r>
          </a:p>
        </p:txBody>
      </p:sp>
    </p:spTree>
    <p:extLst>
      <p:ext uri="{BB962C8B-B14F-4D97-AF65-F5344CB8AC3E}">
        <p14:creationId xmlns:p14="http://schemas.microsoft.com/office/powerpoint/2010/main" val="1411472914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4A2FED-869F-42A3-8ECB-FF62701FB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341186-AB6C-439E-ACB8-91AEC5B8D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e710d7f1bd43e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B7D963-E27D-4961-AAA1-083E65DC6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34FFB1-530A-4144-975C-E71FB1003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049CFD-4AB0-4C98-8612-4FF8494FB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DED9AF-39FF-4E3E-A3D0-C48F79DB5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定积分结果后仍加 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E105B4-D0AE-4F9E-A5CA-2AB2F9DDC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41E5A4-DF46-4147-A82A-1146A0C7C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420084-9E3F-470A-9E70-42FAA57DA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383D42-4B97-4600-B7F9-F892FA412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正确结论：e^(5x)(5x−1)/25+C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解析链：取 u=x、dv=e^(5x)dx，则 v=e^(5x)/5；整理得 e^(5x)(5x−1)/25+C。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FE6ACF-D929-4872-9609-AAA19BC6D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E02BE6-DD57-4A8F-8A35-6385E4A85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5CFF3C-5B45-4F5E-94C3-55DDB506A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A3EF0C-443F-4702-AB13-327C85D81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38 / 39</a:t>
            </a:r>
          </a:p>
        </p:txBody>
      </p:sp>
    </p:spTree>
    <p:extLst>
      <p:ext uri="{BB962C8B-B14F-4D97-AF65-F5344CB8AC3E}">
        <p14:creationId xmlns:p14="http://schemas.microsoft.com/office/powerpoint/2010/main" val="153791986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C3E3C2-01B4-48AC-ADFE-4A58BFAB7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21396D-07A7-476C-85D8-4D090F9F8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058ff6d14d4fa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A63544-A27A-420E-8614-E576367CF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1C6C04-C83F-4432-A825-83318AB6E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094ED3-EF2C-4FAA-874C-E85D9EE22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Q03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5EB376-A32F-45BD-96A4-CF5B4126B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∫ e^(x) dx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E9B717-0062-41C2-8465-997485246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D644C3-6CD7-4A77-A403-5BD96D559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452D86-CCEA-45A2-B525-37D94CF6C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06E3BD-9008-4F3D-8593-42632DD49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 分钟综合挑战 + 错因复盘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83B152-0F40-47F4-A1EC-DE3C87CBB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B539BF-85BA-46CE-8160-FB4F6BA2F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0C5156-94D2-467A-B8A1-D7E899C6B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410E80-04CC-4ED1-88D1-7E2442144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积分技巧与面积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038D62-996D-4358-BFB2-485F27854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39 / 39</a:t>
            </a:r>
          </a:p>
        </p:txBody>
      </p:sp>
    </p:spTree>
    <p:extLst>
      <p:ext uri="{BB962C8B-B14F-4D97-AF65-F5344CB8AC3E}">
        <p14:creationId xmlns:p14="http://schemas.microsoft.com/office/powerpoint/2010/main" val="722426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2026-08-19T09:00:09.9880000Z</dcterms:created>
  <dcterms:modified xsi:type="dcterms:W3CDTF">2026-08-19T09:00:09.9880000Z</dcterms:modified>
</coreProperties>
</file>