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e40a73c8554384" /><Relationship Type="http://schemas.openxmlformats.org/officeDocument/2006/relationships/extended-properties" Target="/docProps/app.xml" Id="R7f0ae99c660f49d4" /><Relationship Type="http://schemas.openxmlformats.org/officeDocument/2006/relationships/officeDocument" Target="/ppt/presentation.xml" Id="R5967fb44aabb40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fac1a1d1744f7c"/>
  </p:sldMasterIdLst>
  <p:notesMasterIdLst>
    <p:notesMasterId xmlns:r="http://schemas.openxmlformats.org/officeDocument/2006/relationships" r:id="R1c058cce880d4096"/>
  </p:notesMasterIdLst>
  <p:sldIdLst>
    <p:sldId xmlns:r="http://schemas.openxmlformats.org/officeDocument/2006/relationships" id="256" r:id="Re6f9cbca22cd4f2d"/>
    <p:sldId xmlns:r="http://schemas.openxmlformats.org/officeDocument/2006/relationships" id="257" r:id="Re24341ad00444f54"/>
    <p:sldId xmlns:r="http://schemas.openxmlformats.org/officeDocument/2006/relationships" id="258" r:id="R8acd049fdbbb409b"/>
    <p:sldId xmlns:r="http://schemas.openxmlformats.org/officeDocument/2006/relationships" id="259" r:id="R74457713ccc043ab"/>
    <p:sldId xmlns:r="http://schemas.openxmlformats.org/officeDocument/2006/relationships" id="260" r:id="Re6dac02a36f842ea"/>
    <p:sldId xmlns:r="http://schemas.openxmlformats.org/officeDocument/2006/relationships" id="261" r:id="Rca4345cdbef44417"/>
    <p:sldId xmlns:r="http://schemas.openxmlformats.org/officeDocument/2006/relationships" id="262" r:id="Rdd7343548031480d"/>
    <p:sldId xmlns:r="http://schemas.openxmlformats.org/officeDocument/2006/relationships" id="263" r:id="Rb63615d787504b2d"/>
    <p:sldId xmlns:r="http://schemas.openxmlformats.org/officeDocument/2006/relationships" id="264" r:id="Rf5a3c344dfa841be"/>
    <p:sldId xmlns:r="http://schemas.openxmlformats.org/officeDocument/2006/relationships" id="265" r:id="R5dc5bb123cf14aed"/>
    <p:sldId xmlns:r="http://schemas.openxmlformats.org/officeDocument/2006/relationships" id="266" r:id="R3516c8916164448c"/>
    <p:sldId xmlns:r="http://schemas.openxmlformats.org/officeDocument/2006/relationships" id="267" r:id="Rc50635dd4ee3476b"/>
    <p:sldId xmlns:r="http://schemas.openxmlformats.org/officeDocument/2006/relationships" id="268" r:id="R2621af3e8bf8492e"/>
    <p:sldId xmlns:r="http://schemas.openxmlformats.org/officeDocument/2006/relationships" id="269" r:id="Rfa3e37e587a74e32"/>
    <p:sldId xmlns:r="http://schemas.openxmlformats.org/officeDocument/2006/relationships" id="270" r:id="Rbd66d29bfadb43e2"/>
    <p:sldId xmlns:r="http://schemas.openxmlformats.org/officeDocument/2006/relationships" id="271" r:id="R669dfd11059e4762"/>
    <p:sldId xmlns:r="http://schemas.openxmlformats.org/officeDocument/2006/relationships" id="272" r:id="R17ef78fea024443b"/>
    <p:sldId xmlns:r="http://schemas.openxmlformats.org/officeDocument/2006/relationships" id="273" r:id="R640fbd3b043c47e6"/>
    <p:sldId xmlns:r="http://schemas.openxmlformats.org/officeDocument/2006/relationships" id="274" r:id="R1d018fb9aad64e55"/>
    <p:sldId xmlns:r="http://schemas.openxmlformats.org/officeDocument/2006/relationships" id="275" r:id="Rea395547d2844da5"/>
    <p:sldId xmlns:r="http://schemas.openxmlformats.org/officeDocument/2006/relationships" id="276" r:id="R2d79d498e10f4bd5"/>
    <p:sldId xmlns:r="http://schemas.openxmlformats.org/officeDocument/2006/relationships" id="277" r:id="Re1d5e1b2dc1e4613"/>
    <p:sldId xmlns:r="http://schemas.openxmlformats.org/officeDocument/2006/relationships" id="278" r:id="R3a681201b1ca466e"/>
    <p:sldId xmlns:r="http://schemas.openxmlformats.org/officeDocument/2006/relationships" id="279" r:id="Rc7b612cb074b4dbf"/>
    <p:sldId xmlns:r="http://schemas.openxmlformats.org/officeDocument/2006/relationships" id="280" r:id="Rebf05f19c2164e28"/>
    <p:sldId xmlns:r="http://schemas.openxmlformats.org/officeDocument/2006/relationships" id="281" r:id="R9211961a8b5a45d0"/>
    <p:sldId xmlns:r="http://schemas.openxmlformats.org/officeDocument/2006/relationships" id="282" r:id="R34dfa4d0c00e4ee1"/>
    <p:sldId xmlns:r="http://schemas.openxmlformats.org/officeDocument/2006/relationships" id="283" r:id="Raf5dd93c2b9b47f5"/>
    <p:sldId xmlns:r="http://schemas.openxmlformats.org/officeDocument/2006/relationships" id="284" r:id="Rde884a1b065d41ef"/>
    <p:sldId xmlns:r="http://schemas.openxmlformats.org/officeDocument/2006/relationships" id="285" r:id="Rd555d8ee2a1a4b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77fe74c9834f96" /><Relationship Type="http://schemas.openxmlformats.org/officeDocument/2006/relationships/slideMaster" Target="/ppt/slideMasters/slideMaster1.xml" Id="Ra0fac1a1d1744f7c" /><Relationship Type="http://schemas.openxmlformats.org/officeDocument/2006/relationships/notesMaster" Target="/ppt/notesMasters/notesMaster1.xml" Id="R1c058cce880d4096" /><Relationship Type="http://schemas.openxmlformats.org/officeDocument/2006/relationships/presProps" Target="/ppt/presProps.xml" Id="R4301d16d421e4bd2" /><Relationship Type="http://schemas.openxmlformats.org/officeDocument/2006/relationships/tableStyles" Target="/ppt/tableStyles.xml" Id="Rc8a213d8d7a04c53" /><Relationship Type="http://schemas.openxmlformats.org/officeDocument/2006/relationships/slide" Target="/ppt/slides/slide1.xml" Id="Re6f9cbca22cd4f2d" /><Relationship Type="http://schemas.openxmlformats.org/officeDocument/2006/relationships/slide" Target="/ppt/slides/slide2.xml" Id="Re24341ad00444f54" /><Relationship Type="http://schemas.openxmlformats.org/officeDocument/2006/relationships/slide" Target="/ppt/slides/slide3.xml" Id="R8acd049fdbbb409b" /><Relationship Type="http://schemas.openxmlformats.org/officeDocument/2006/relationships/slide" Target="/ppt/slides/slide4.xml" Id="R74457713ccc043ab" /><Relationship Type="http://schemas.openxmlformats.org/officeDocument/2006/relationships/slide" Target="/ppt/slides/slide5.xml" Id="Re6dac02a36f842ea" /><Relationship Type="http://schemas.openxmlformats.org/officeDocument/2006/relationships/slide" Target="/ppt/slides/slide6.xml" Id="Rca4345cdbef44417" /><Relationship Type="http://schemas.openxmlformats.org/officeDocument/2006/relationships/slide" Target="/ppt/slides/slide7.xml" Id="Rdd7343548031480d" /><Relationship Type="http://schemas.openxmlformats.org/officeDocument/2006/relationships/slide" Target="/ppt/slides/slide8.xml" Id="Rb63615d787504b2d" /><Relationship Type="http://schemas.openxmlformats.org/officeDocument/2006/relationships/slide" Target="/ppt/slides/slide9.xml" Id="Rf5a3c344dfa841be" /><Relationship Type="http://schemas.openxmlformats.org/officeDocument/2006/relationships/slide" Target="/ppt/slides/slide10.xml" Id="R5dc5bb123cf14aed" /><Relationship Type="http://schemas.openxmlformats.org/officeDocument/2006/relationships/slide" Target="/ppt/slides/slide11.xml" Id="R3516c8916164448c" /><Relationship Type="http://schemas.openxmlformats.org/officeDocument/2006/relationships/slide" Target="/ppt/slides/slide12.xml" Id="Rc50635dd4ee3476b" /><Relationship Type="http://schemas.openxmlformats.org/officeDocument/2006/relationships/slide" Target="/ppt/slides/slide13.xml" Id="R2621af3e8bf8492e" /><Relationship Type="http://schemas.openxmlformats.org/officeDocument/2006/relationships/slide" Target="/ppt/slides/slide14.xml" Id="Rfa3e37e587a74e32" /><Relationship Type="http://schemas.openxmlformats.org/officeDocument/2006/relationships/slide" Target="/ppt/slides/slide15.xml" Id="Rbd66d29bfadb43e2" /><Relationship Type="http://schemas.openxmlformats.org/officeDocument/2006/relationships/slide" Target="/ppt/slides/slide16.xml" Id="R669dfd11059e4762" /><Relationship Type="http://schemas.openxmlformats.org/officeDocument/2006/relationships/slide" Target="/ppt/slides/slide17.xml" Id="R17ef78fea024443b" /><Relationship Type="http://schemas.openxmlformats.org/officeDocument/2006/relationships/slide" Target="/ppt/slides/slide18.xml" Id="R640fbd3b043c47e6" /><Relationship Type="http://schemas.openxmlformats.org/officeDocument/2006/relationships/slide" Target="/ppt/slides/slide19.xml" Id="R1d018fb9aad64e55" /><Relationship Type="http://schemas.openxmlformats.org/officeDocument/2006/relationships/slide" Target="/ppt/slides/slide20.xml" Id="Rea395547d2844da5" /><Relationship Type="http://schemas.openxmlformats.org/officeDocument/2006/relationships/slide" Target="/ppt/slides/slide21.xml" Id="R2d79d498e10f4bd5" /><Relationship Type="http://schemas.openxmlformats.org/officeDocument/2006/relationships/slide" Target="/ppt/slides/slide22.xml" Id="Re1d5e1b2dc1e4613" /><Relationship Type="http://schemas.openxmlformats.org/officeDocument/2006/relationships/slide" Target="/ppt/slides/slide23.xml" Id="R3a681201b1ca466e" /><Relationship Type="http://schemas.openxmlformats.org/officeDocument/2006/relationships/slide" Target="/ppt/slides/slide24.xml" Id="Rc7b612cb074b4dbf" /><Relationship Type="http://schemas.openxmlformats.org/officeDocument/2006/relationships/slide" Target="/ppt/slides/slide25.xml" Id="Rebf05f19c2164e28" /><Relationship Type="http://schemas.openxmlformats.org/officeDocument/2006/relationships/slide" Target="/ppt/slides/slide26.xml" Id="R9211961a8b5a45d0" /><Relationship Type="http://schemas.openxmlformats.org/officeDocument/2006/relationships/slide" Target="/ppt/slides/slide27.xml" Id="R34dfa4d0c00e4ee1" /><Relationship Type="http://schemas.openxmlformats.org/officeDocument/2006/relationships/slide" Target="/ppt/slides/slide28.xml" Id="Raf5dd93c2b9b47f5" /><Relationship Type="http://schemas.openxmlformats.org/officeDocument/2006/relationships/slide" Target="/ppt/slides/slide29.xml" Id="Rde884a1b065d41ef" /><Relationship Type="http://schemas.openxmlformats.org/officeDocument/2006/relationships/slide" Target="/ppt/slides/slide30.xml" Id="Rd555d8ee2a1a4b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2cb1ffb0d474b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ab4e7b6cd14c6b" /><Relationship Type="http://schemas.openxmlformats.org/officeDocument/2006/relationships/notesMaster" Target="/ppt/notesMasters/notesMaster1.xml" Id="R1e310819884e48d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d68040dca8470f" /><Relationship Type="http://schemas.openxmlformats.org/officeDocument/2006/relationships/notesMaster" Target="/ppt/notesMasters/notesMaster1.xml" Id="Re8a57c67fbcb41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711a9cfe03a4647" /><Relationship Type="http://schemas.openxmlformats.org/officeDocument/2006/relationships/notesMaster" Target="/ppt/notesMasters/notesMaster1.xml" Id="Rb1c808408d014b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4518b0dd1f4a92" /><Relationship Type="http://schemas.openxmlformats.org/officeDocument/2006/relationships/notesMaster" Target="/ppt/notesMasters/notesMaster1.xml" Id="R6c5b1db1fa944e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6dc7dec23e4c6c" /><Relationship Type="http://schemas.openxmlformats.org/officeDocument/2006/relationships/notesMaster" Target="/ppt/notesMasters/notesMaster1.xml" Id="R94360ab7f42e48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ba8f8df24c4f0a" /><Relationship Type="http://schemas.openxmlformats.org/officeDocument/2006/relationships/notesMaster" Target="/ppt/notesMasters/notesMaster1.xml" Id="Re9a29df2c09246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bd982bdf6249d6" /><Relationship Type="http://schemas.openxmlformats.org/officeDocument/2006/relationships/notesMaster" Target="/ppt/notesMasters/notesMaster1.xml" Id="Rd6bf664f4584477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c98e78ad2614d25" /><Relationship Type="http://schemas.openxmlformats.org/officeDocument/2006/relationships/notesMaster" Target="/ppt/notesMasters/notesMaster1.xml" Id="Rdab78f7138914e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f34218e9e9b4854" /><Relationship Type="http://schemas.openxmlformats.org/officeDocument/2006/relationships/notesMaster" Target="/ppt/notesMasters/notesMaster1.xml" Id="R62fe4989d5d74e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c6e241d31e4310" /><Relationship Type="http://schemas.openxmlformats.org/officeDocument/2006/relationships/notesMaster" Target="/ppt/notesMasters/notesMaster1.xml" Id="R345fb2bf78fc447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0a304d4c1d495e" /><Relationship Type="http://schemas.openxmlformats.org/officeDocument/2006/relationships/notesMaster" Target="/ppt/notesMasters/notesMaster1.xml" Id="R75d38c6f7acd4c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5e52693ec94735" /><Relationship Type="http://schemas.openxmlformats.org/officeDocument/2006/relationships/notesMaster" Target="/ppt/notesMasters/notesMaster1.xml" Id="Rdbc3c6a29d624d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997a111222f4ad1" /><Relationship Type="http://schemas.openxmlformats.org/officeDocument/2006/relationships/notesMaster" Target="/ppt/notesMasters/notesMaster1.xml" Id="Rd1c2257727814f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907ec1707574c10" /><Relationship Type="http://schemas.openxmlformats.org/officeDocument/2006/relationships/notesMaster" Target="/ppt/notesMasters/notesMaster1.xml" Id="R675c34861278460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3dfbe89719e46cb" /><Relationship Type="http://schemas.openxmlformats.org/officeDocument/2006/relationships/notesMaster" Target="/ppt/notesMasters/notesMaster1.xml" Id="Rd6903b784bc242c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c76417da02a4ce5" /><Relationship Type="http://schemas.openxmlformats.org/officeDocument/2006/relationships/notesMaster" Target="/ppt/notesMasters/notesMaster1.xml" Id="R5f2a97464be14f6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c8e6ff878a44b6e" /><Relationship Type="http://schemas.openxmlformats.org/officeDocument/2006/relationships/notesMaster" Target="/ppt/notesMasters/notesMaster1.xml" Id="R7bd9e181ca7a42e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7acc5934af14168" /><Relationship Type="http://schemas.openxmlformats.org/officeDocument/2006/relationships/notesMaster" Target="/ppt/notesMasters/notesMaster1.xml" Id="Rd252f68dd0d643b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f04c13845f64cce" /><Relationship Type="http://schemas.openxmlformats.org/officeDocument/2006/relationships/notesMaster" Target="/ppt/notesMasters/notesMaster1.xml" Id="Rc60abf4381f74f5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f4da3f6c35444c7" /><Relationship Type="http://schemas.openxmlformats.org/officeDocument/2006/relationships/notesMaster" Target="/ppt/notesMasters/notesMaster1.xml" Id="Rde420ec03bd0447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844aa6b822a417b" /><Relationship Type="http://schemas.openxmlformats.org/officeDocument/2006/relationships/notesMaster" Target="/ppt/notesMasters/notesMaster1.xml" Id="R1457d654f093416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71e30cad4d04e2a" /><Relationship Type="http://schemas.openxmlformats.org/officeDocument/2006/relationships/notesMaster" Target="/ppt/notesMasters/notesMaster1.xml" Id="R6c7b53df277d41d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0abc22fa6924488" /><Relationship Type="http://schemas.openxmlformats.org/officeDocument/2006/relationships/notesMaster" Target="/ppt/notesMasters/notesMaster1.xml" Id="Rc3aa7a6ab041418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1af60d3942b4f4c" /><Relationship Type="http://schemas.openxmlformats.org/officeDocument/2006/relationships/notesMaster" Target="/ppt/notesMasters/notesMaster1.xml" Id="R26a5b16974b34be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b9f3787cb624e0f" /><Relationship Type="http://schemas.openxmlformats.org/officeDocument/2006/relationships/notesMaster" Target="/ppt/notesMasters/notesMaster1.xml" Id="Rf30a12dd2c5a47e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ff31579b4b4b2f" /><Relationship Type="http://schemas.openxmlformats.org/officeDocument/2006/relationships/notesMaster" Target="/ppt/notesMasters/notesMaster1.xml" Id="R59dd34862c9e4bc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d09c999f00c403c" /><Relationship Type="http://schemas.openxmlformats.org/officeDocument/2006/relationships/notesMaster" Target="/ppt/notesMasters/notesMaster1.xml" Id="R72e68ff63931428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f7714959d51431f" /><Relationship Type="http://schemas.openxmlformats.org/officeDocument/2006/relationships/notesMaster" Target="/ppt/notesMasters/notesMaster1.xml" Id="R837cc9c1d64942b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4049e53e58541dd" /><Relationship Type="http://schemas.openxmlformats.org/officeDocument/2006/relationships/notesMaster" Target="/ppt/notesMasters/notesMaster1.xml" Id="R7187c4d7e7e8414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b5c1e9f388d406c" /><Relationship Type="http://schemas.openxmlformats.org/officeDocument/2006/relationships/notesMaster" Target="/ppt/notesMasters/notesMaster1.xml" Id="R561ce97249e845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的“极限与连续”学习单元。本套课件共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讲稿】明确告诉学生：本单元只训练“极限与连续”。先解释知识范围，再用一句话建立核心判断，最后示范标准方法。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【互动提问】请用自己的话复述“未定式需要变形后再判断”，并举一个会触发“把 0/0 当作 0”的错误例子。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Q1：lim(x→1) (x²−1)/(x−1) = 选项为 A.0；B.1；C.3；D.2。讲解时强调：未定式需要变形后再判断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【预期回答】学生能说出“代入判型—约因子/有理化—取极限”中的起始动作，并避开“把 0/0 当作 0”。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分步讲评：先重述题目条件，再逐步示范“代入判型—约因子/有理化—取极限”，最后给出正确结论“2”。完整解析：先因式分解 x²−1=(x−1)(x+1)，约去后代入得 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【预期回答】学生能指出方法链中的关键步骤，并联系“识别 0/0 并用因式分解、有理化解除未定式”。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A·0/0 因式分解。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0/0 当作 0”或更精确的个人错因，并写出可执行检查动作。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讲稿】逐项解释“极限与连续”中的专有名词、符号、对象和单位。特别强调：把 0/0 当作 0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讲稿】用“条件—表示—方法—核验”重建本知识点。示范时逐步引用：代入判型—约因子/有理化—取极限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讲稿】带学生逐句读取任务，不先求答案。要求指出材料中的有效条件，再按“代入判型—约因子/有理化—取极限”作答。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Q6 型·第一原理；用于知识范围与设问结构校准，题目身份为DSE原创模考题，不冒充历届真题（访问日期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A·无穷远极限；用于知识范围与设问结构校准，题目身份为DSE原创模考题，不冒充历届真题（访问日期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0/0 当作 0”或更精确的动作。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Q6 型·第一原理；用于知识范围与设问结构校准，题目身份为DSE原创模考题，不冒充历届真题（访问日期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A·无穷远极限；用于知识范围与设问结构校准，题目身份为DSE原创模考题，不冒充历届真题（访问日期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Q11：lim(x→0) sin(2x)/x = 选项为 A.0；B.1；C.1/2；D.2。讲解时强调：未定式需要变形后再判断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【预期回答】学生能说出“代入判型—约因子/有理化—取极限”中的起始动作，并避开“把 0/0 当作 0”。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分步讲评：先重述题目条件，再逐步示范“代入判型—约因子/有理化—取极限”，最后给出正确结论“2”。完整解析：写成 2·sin(2x)/(2x)，利用基本极限 sin u/u→1。角度须用弧度。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【预期回答】学生能指出方法链中的关键步骤，并联系“比较最高次数并解释水平、垂直渐近行为”。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B·三角极限。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0/0 当作 0”或更精确的个人错因，并写出可执行检查动作。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讲稿】逐项解释“极限与连续”中的专有名词、符号、对象和单位。特别强调：把 0/0 当作 0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讲稿】用“条件—表示—方法—核验”重建本知识点。示范时逐步引用：代入判型—约因子/有理化—取极限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讲稿】带学生逐句读取任务，不先求答案。要求指出材料中的有效条件，再按“代入判型—约因子/有理化—取极限”作答。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A·无穷远极限；用于知识范围与设问结构校准，题目身份为DSE原创模考题，不冒充历届真题（访问日期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B·有理化；用于知识范围与设问结构校准，题目身份为DSE原创模考题，不冒充历届真题（访问日期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0/0 当作 0”或更精确的动作。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A·无穷远极限；用于知识范围与设问结构校准，题目身份为DSE原创模考题，不冒充历届真题（访问日期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B·有理化；用于知识范围与设问结构校准，题目身份为DSE原创模考题，不冒充历届真题（访问日期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Q21：【原创情境迁移｜启德体育园2026运营】以下参数为“极限与连续”训练所设，不是官方资料中的实际数据：f(x) 在 x=4 连续，且 x≠4 时 f(x)=(x²−16)/(x−4)。求 f(4)： 选项为 A.8；B.0；C.16；D.不存在。讲解时强调：未定式需要变形后再判断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【预期回答】学生能说出“代入判型—约因子/有理化—取极限”中的起始动作，并避开“把 0/0 当作 0”。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分步讲评：先重述题目条件，再逐步示范“代入判型—约因子/有理化—取极限”，最后给出正确结论“8”。完整解析：连续要求函数值等于极限；先化简再取极限。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【预期回答】学生能指出方法链中的关键步骤，并联系“用左右极限和函数值相等确定参数”。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A·连续参数。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0/0 当作 0”或更精确的个人错因，并写出可执行检查动作。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讲稿】逐项解释“极限与连续”中的专有名词、符号、对象和单位。特别强调：把 0/0 当作 0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讲稿】用“条件—表示—方法—核验”重建本知识点。示范时逐步引用：代入判型—约因子/有理化—取极限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讲稿】带学生逐句读取任务，不先求答案。要求指出材料中的有效条件，再按“代入判型—约因子/有理化—取极限”作答。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B·有理化；用于知识范围与设问结构校准，题目身份为DSE原创模考题，不冒充历届真题（访问日期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Q6 型·第一原理；用于知识范围与设问结构校准，题目身份为DSE原创模考题，不冒充历届真题（访问日期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0/0 当作 0”或更精确的动作。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B·有理化；用于知识范围与设问结构校准，题目身份为DSE原创模考题，不冒充历届真题（访问日期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Q6 型·第一原理；用于知识范围与设问结构校准，题目身份为DSE原创模考题，不冒充历届真题（访问日期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7b79c51fa449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566bf0c0684c09" /><Relationship Type="http://schemas.openxmlformats.org/officeDocument/2006/relationships/slideLayout" Target="/ppt/slideLayouts/slideLayout1.xml" Id="R6ba32ac6517241b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a32ac6517241b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339d5b0e5f48fc" /><Relationship Type="http://schemas.openxmlformats.org/officeDocument/2006/relationships/image" Target="/ppt/media/image.png" Id="R08630a52c3e34433" /><Relationship Type="http://schemas.openxmlformats.org/officeDocument/2006/relationships/notesSlide" Target="/ppt/notesSlides/notesSlide1.xml" Id="R225b89a673bf43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2138e644f41c1" /><Relationship Type="http://schemas.openxmlformats.org/officeDocument/2006/relationships/image" Target="/ppt/media/image2.png" Id="Ra35111b3073e44d2" /><Relationship Type="http://schemas.openxmlformats.org/officeDocument/2006/relationships/notesSlide" Target="/ppt/notesSlides/notesSlide2.xml" Id="Rea27eccb3f8146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b48c5654c4a06" /><Relationship Type="http://schemas.openxmlformats.org/officeDocument/2006/relationships/image" Target="/ppt/media/image3.png" Id="R345c0e91ce2c42ea" /><Relationship Type="http://schemas.openxmlformats.org/officeDocument/2006/relationships/notesSlide" Target="/ppt/notesSlides/notesSlide3.xml" Id="Rf27550d9f50249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920983e944b4e" /><Relationship Type="http://schemas.openxmlformats.org/officeDocument/2006/relationships/image" Target="/ppt/media/image4.png" Id="R781cd35b6695413c" /><Relationship Type="http://schemas.openxmlformats.org/officeDocument/2006/relationships/notesSlide" Target="/ppt/notesSlides/notesSlide4.xml" Id="Rcc569add48eb4d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47ec26e70425b" /><Relationship Type="http://schemas.openxmlformats.org/officeDocument/2006/relationships/image" Target="/ppt/media/image5.png" Id="R97d1eea9fa824a00" /><Relationship Type="http://schemas.openxmlformats.org/officeDocument/2006/relationships/notesSlide" Target="/ppt/notesSlides/notesSlide5.xml" Id="R1934e5d10976499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5c901982f2458d" /><Relationship Type="http://schemas.openxmlformats.org/officeDocument/2006/relationships/image" Target="/ppt/media/image6.png" Id="R656aabe4a7b848eb" /><Relationship Type="http://schemas.openxmlformats.org/officeDocument/2006/relationships/notesSlide" Target="/ppt/notesSlides/notesSlide6.xml" Id="Rd8c8a59407ba47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ce3d2c77b049a6" /><Relationship Type="http://schemas.openxmlformats.org/officeDocument/2006/relationships/image" Target="/ppt/media/image7.png" Id="Rbc1cdbf195cb4dd3" /><Relationship Type="http://schemas.openxmlformats.org/officeDocument/2006/relationships/notesSlide" Target="/ppt/notesSlides/notesSlide7.xml" Id="R0e40cecfb8a74d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e04800d1094859" /><Relationship Type="http://schemas.openxmlformats.org/officeDocument/2006/relationships/image" Target="/ppt/media/image8.png" Id="Re0b5ad3861db4fbd" /><Relationship Type="http://schemas.openxmlformats.org/officeDocument/2006/relationships/notesSlide" Target="/ppt/notesSlides/notesSlide8.xml" Id="Ra499d7bab4e54a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1c7aa967544680" /><Relationship Type="http://schemas.openxmlformats.org/officeDocument/2006/relationships/image" Target="/ppt/media/image9.png" Id="Rca822f425a924fb0" /><Relationship Type="http://schemas.openxmlformats.org/officeDocument/2006/relationships/notesSlide" Target="/ppt/notesSlides/notesSlide9.xml" Id="Ra2d75f1c697a40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e6aeb33f9e40d8" /><Relationship Type="http://schemas.openxmlformats.org/officeDocument/2006/relationships/image" Target="/ppt/media/image10.png" Id="Rbf2c0ee1d48d4137" /><Relationship Type="http://schemas.openxmlformats.org/officeDocument/2006/relationships/notesSlide" Target="/ppt/notesSlides/notesSlide10.xml" Id="Rd2e8126e78d540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b4e2ae76bd4b1c" /><Relationship Type="http://schemas.openxmlformats.org/officeDocument/2006/relationships/image" Target="/ppt/media/image11.png" Id="Re382f93450ee452a" /><Relationship Type="http://schemas.openxmlformats.org/officeDocument/2006/relationships/notesSlide" Target="/ppt/notesSlides/notesSlide11.xml" Id="R99cc57e389b4466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45af99dc147db" /><Relationship Type="http://schemas.openxmlformats.org/officeDocument/2006/relationships/image" Target="/ppt/media/image12.png" Id="R483475ec3d1845ec" /><Relationship Type="http://schemas.openxmlformats.org/officeDocument/2006/relationships/notesSlide" Target="/ppt/notesSlides/notesSlide12.xml" Id="Rbd8d43184a79431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dda7055d046dd" /><Relationship Type="http://schemas.openxmlformats.org/officeDocument/2006/relationships/image" Target="/ppt/media/image13.png" Id="R173995f0ded346db" /><Relationship Type="http://schemas.openxmlformats.org/officeDocument/2006/relationships/notesSlide" Target="/ppt/notesSlides/notesSlide13.xml" Id="R316fca0d3ff345b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05a6206374a77" /><Relationship Type="http://schemas.openxmlformats.org/officeDocument/2006/relationships/image" Target="/ppt/media/image14.png" Id="Rd0fc12a623414a03" /><Relationship Type="http://schemas.openxmlformats.org/officeDocument/2006/relationships/notesSlide" Target="/ppt/notesSlides/notesSlide14.xml" Id="R87ac8dbe137c433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3279071014374" /><Relationship Type="http://schemas.openxmlformats.org/officeDocument/2006/relationships/image" Target="/ppt/media/image15.png" Id="Re8572a4763064720" /><Relationship Type="http://schemas.openxmlformats.org/officeDocument/2006/relationships/notesSlide" Target="/ppt/notesSlides/notesSlide15.xml" Id="R3c6bfdc030c0447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fcb263e4641a3" /><Relationship Type="http://schemas.openxmlformats.org/officeDocument/2006/relationships/image" Target="/ppt/media/image16.png" Id="R2dea3c7f169143b5" /><Relationship Type="http://schemas.openxmlformats.org/officeDocument/2006/relationships/notesSlide" Target="/ppt/notesSlides/notesSlide16.xml" Id="Ree5e043aba1746c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05922df904880" /><Relationship Type="http://schemas.openxmlformats.org/officeDocument/2006/relationships/image" Target="/ppt/media/image17.png" Id="Ref84355d82014ede" /><Relationship Type="http://schemas.openxmlformats.org/officeDocument/2006/relationships/notesSlide" Target="/ppt/notesSlides/notesSlide17.xml" Id="Rcd73fb29569f486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5e1f9ca5e14184" /><Relationship Type="http://schemas.openxmlformats.org/officeDocument/2006/relationships/image" Target="/ppt/media/image18.png" Id="Rac4fc02f445d4f35" /><Relationship Type="http://schemas.openxmlformats.org/officeDocument/2006/relationships/notesSlide" Target="/ppt/notesSlides/notesSlide18.xml" Id="Ra0eeafdae9dd4cb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2c0a2b8dad4d81" /><Relationship Type="http://schemas.openxmlformats.org/officeDocument/2006/relationships/image" Target="/ppt/media/image19.png" Id="R0dd3f74adbc74e7a" /><Relationship Type="http://schemas.openxmlformats.org/officeDocument/2006/relationships/notesSlide" Target="/ppt/notesSlides/notesSlide19.xml" Id="R5174388766314e2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a916fece9a4e14" /><Relationship Type="http://schemas.openxmlformats.org/officeDocument/2006/relationships/image" Target="/ppt/media/image20.png" Id="R4eb9105b69194d1a" /><Relationship Type="http://schemas.openxmlformats.org/officeDocument/2006/relationships/notesSlide" Target="/ppt/notesSlides/notesSlide20.xml" Id="R06655f864b4b44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2163b2e6a46ad" /><Relationship Type="http://schemas.openxmlformats.org/officeDocument/2006/relationships/image" Target="/ppt/media/image21.png" Id="R92fcde58dbaa4f6a" /><Relationship Type="http://schemas.openxmlformats.org/officeDocument/2006/relationships/notesSlide" Target="/ppt/notesSlides/notesSlide21.xml" Id="R908080e77bb24b7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a99f2e506460c" /><Relationship Type="http://schemas.openxmlformats.org/officeDocument/2006/relationships/image" Target="/ppt/media/image22.png" Id="Rb504ef0028774e34" /><Relationship Type="http://schemas.openxmlformats.org/officeDocument/2006/relationships/notesSlide" Target="/ppt/notesSlides/notesSlide22.xml" Id="R0d2c025bd1fa40a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8a614dab584077" /><Relationship Type="http://schemas.openxmlformats.org/officeDocument/2006/relationships/image" Target="/ppt/media/image23.png" Id="Rdf5ec71f9c0f4e8a" /><Relationship Type="http://schemas.openxmlformats.org/officeDocument/2006/relationships/notesSlide" Target="/ppt/notesSlides/notesSlide23.xml" Id="R2401831179124e2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e451a689424f42" /><Relationship Type="http://schemas.openxmlformats.org/officeDocument/2006/relationships/image" Target="/ppt/media/image24.png" Id="Rb16bc9f2093f4870" /><Relationship Type="http://schemas.openxmlformats.org/officeDocument/2006/relationships/notesSlide" Target="/ppt/notesSlides/notesSlide24.xml" Id="R2a41e688999245b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fefb2d5cf4fa6" /><Relationship Type="http://schemas.openxmlformats.org/officeDocument/2006/relationships/image" Target="/ppt/media/image25.png" Id="R37ec0790f4934ea4" /><Relationship Type="http://schemas.openxmlformats.org/officeDocument/2006/relationships/notesSlide" Target="/ppt/notesSlides/notesSlide25.xml" Id="R7fce1b83fb47415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29df8144274953" /><Relationship Type="http://schemas.openxmlformats.org/officeDocument/2006/relationships/image" Target="/ppt/media/image26.png" Id="Rd4ea017bf699463d" /><Relationship Type="http://schemas.openxmlformats.org/officeDocument/2006/relationships/notesSlide" Target="/ppt/notesSlides/notesSlide26.xml" Id="Rcaa7e7b7849f423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610eda29a4c86" /><Relationship Type="http://schemas.openxmlformats.org/officeDocument/2006/relationships/image" Target="/ppt/media/image27.png" Id="R4de7d5f51d1c486d" /><Relationship Type="http://schemas.openxmlformats.org/officeDocument/2006/relationships/notesSlide" Target="/ppt/notesSlides/notesSlide27.xml" Id="R6e0c2f49611943b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991b79614a4d29" /><Relationship Type="http://schemas.openxmlformats.org/officeDocument/2006/relationships/image" Target="/ppt/media/image28.png" Id="R462e0467f35e4aaf" /><Relationship Type="http://schemas.openxmlformats.org/officeDocument/2006/relationships/notesSlide" Target="/ppt/notesSlides/notesSlide28.xml" Id="Rdf6b98105694431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a0f02f3724bac" /><Relationship Type="http://schemas.openxmlformats.org/officeDocument/2006/relationships/image" Target="/ppt/media/image29.png" Id="R3496d00518f64559" /><Relationship Type="http://schemas.openxmlformats.org/officeDocument/2006/relationships/notesSlide" Target="/ppt/notesSlides/notesSlide29.xml" Id="R9ebd3350f94f4ba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e889538a084ff6" /><Relationship Type="http://schemas.openxmlformats.org/officeDocument/2006/relationships/image" Target="/ppt/media/image30.png" Id="R3b9e7840c6ed47fe" /><Relationship Type="http://schemas.openxmlformats.org/officeDocument/2006/relationships/notesSlide" Target="/ppt/notesSlides/notesSlide30.xml" Id="R343cf93eaa6148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32B331-F067-4ED5-A918-989DB5FD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6A036B-787B-4C11-98CE-9926A12D9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91855A-8D48-458F-B5A1-1623A2AF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531B0B-87E7-46BF-BB28-7A7F3716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87BA7-4AB6-4014-BB64-2D071029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代数极限、左右极限和连续条件。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F1D1B7-79FE-4ED3-9989-B0F0F9BD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967DCC-5C3F-4E7D-AD92-2B096A2B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7E50D-3AE4-4EBE-971C-076DFDBD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452FAA-84D5-4A6B-AE03-CF447141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630a52c3e344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A99251-79C0-4281-AD2C-FC9F3909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AE99FF-DE3A-4EC7-8A5B-0113B8C35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BE05C-F5BF-44F4-B96F-9EDDE04E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C25102-4620-4035-8164-32D52AD90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59094D-AAEF-455F-B64B-D5BA881D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170153-BB3A-46F0-8AAE-6DCAD187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297832-544C-4EFB-AFA2-2AA436B2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706DD6-73E2-477D-9203-49B57EDB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864B94-94B5-415A-ABAB-EE133FEB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508152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5443E6-B952-463F-8656-50608CD3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18CC19-AEFE-49FA-8124-277B03419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5111b3073e44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09410-A980-47C2-A2BB-BE6B89A8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F238D-8D7A-4AEE-BD97-67D34DE6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F8F685-AFEB-4700-BF73-93618344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00B799-3EC0-49B6-99DF-EAB2127A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极限判型与代数化简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F686D3-CA4F-4117-B908-3BF447BD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识别 0/0 并用因式分解、有理化解除未定式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3F4FBF-97AC-42C4-B3A7-793A685C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321074-FC7F-43CC-8177-A3E1BA6D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CBEB7C-9B72-4523-B581-445FB623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516535-F346-4E3F-9DA6-7515325B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无穷远极限与渐近线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FA9F53-A3E3-4542-967D-28BEC8B2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比较最高次数并解释水平、垂直渐近行为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2DED51-765F-4B29-9A46-4B851E36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A0FC9A-05FD-43B3-A5D1-BE5782A0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881184-0805-4625-A35B-53A7117A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AEB09C-C0EC-473B-8876-1D2F988D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连续与参数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3DFD2A-73D6-4743-829B-D9BAEEBB7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用左右极限和函数值相等确定参数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FF3750-5FBA-4A57-B5A8-764EEE60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02696A-9D40-45EB-9158-131C5F77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成功标准｜未定式需要变形后再判断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ED48EA-D1FA-46FF-8D8E-3FD0315E6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2219A9-907E-48B9-9331-472E307F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2DB1E5-3356-482E-BEA6-8EF792B6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456435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390982-F06B-4D3E-9283-BC4693AD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10EF3D-5977-44F6-AB31-0DEBEAD0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5c0e91ce2c42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E6BC53-11F7-40E2-98EE-F0A6E7311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331CE-A9FB-4AC6-B0BA-5D1290BC2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D4E5F9-9A4F-4D08-852E-1DD2DBE6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EB630-4603-4C53-8FDA-EE17435F2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8003B-B168-42D9-8397-A0E2FD39C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20B2D4-B332-4828-90E3-30AC40B4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 0/0 当作 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9EB543-48EE-49DD-8431-A9B63086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311CD3-730E-4199-82C6-66FC7F30D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7C6DEA-148D-413C-B164-D3553BB8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代数极限、左右极限和连续条件。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F0FCA6-E648-44C6-B3F1-254A5CFB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5F781F-EF1B-4AB8-BB93-93B26B2D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CC4CA9-189D-48BD-9D75-494F5D4D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85564D-1799-49EB-82DA-A66456B0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A·0/0 因式分解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4939E9-BBB2-4CDC-83BD-DE37C88A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A04328-657B-42B9-B4A4-0C1F531C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415FAF-F22E-4AD2-AAEA-0EE4BCD6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60A2B3-7988-4B87-9B7F-9AFA2BD8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3352838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D8E7A9-287F-4081-AB89-3F0B6FBC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961DAF-CFFC-45BD-A7E5-C2E8B521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cd35b669541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3F7AB-827D-4380-AF5B-564CAFB8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极限判型与代数化简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7EA50-FC7D-4F7E-9198-02BBD917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51ACB-0CD3-42A1-8D5B-EA177227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能解释“未定式需要变形后再判断”，并识别一个反例或边界。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0FE5DB-CC00-4F38-AD54-51DC8C83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96DA5-2747-4415-A7E4-7F1D1905C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897F5B-1E79-4744-A2C6-43DCED67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lim(x→1) (x²−1)/(x−1)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26BE6D-6CEE-4687-A94E-BD39EB2A6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0/0 当作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7AAEF-AC34-456B-B294-7D38EDD1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DFE310-F653-41AA-8775-5C44C696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8196F3-5216-4BBA-AD85-E9D6F5DC7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1382CA-FA26-4C8C-A317-16E79101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C48142-8C68-4C60-BB81-5020B31E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DDF53E-77C3-49CD-ADB7-C8513F312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C3BBD1-DFBF-476F-8F89-E20A9337D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177287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1C2655-8BFD-40C4-A8D0-88EDD488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8BD57C-61D0-4F34-AF4C-4166FE6F1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d1eea9fa824a0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FD3C3A-955C-4C46-8A1C-0FF63627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55FC85-CA0C-478D-BB0D-A25B7093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DEA353-8807-42D8-884A-55083ABD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306AB-401E-4435-B52D-BE802102E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DACCE3-40BC-4A2F-B2CC-3585F808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502545-3F94-41A5-8FE8-5B7C33BE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18459A-D25D-4109-99F7-46A48F73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约因子/有理化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BFADD2-FC29-46BF-94F1-33A3EF60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3E3741-3BD2-4ED6-8B32-DDDE51F14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取极限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8667A-3C04-4C79-8A8D-B17229D8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142EBD-6C54-4F56-A33C-2CF14DD3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4EE8F9-5A85-4192-8354-901BADED2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lim(x→1) (x²−1)/(x−1) 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56816F-9797-4830-8CD6-4F206041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E98CCA-5E5D-4B51-8F13-4CB9A9A3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44A044-279D-4FD3-97B8-78882BFB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解析：先因式分解 x²−1=(x−1)(x+1)，约去后代入得 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F90EB0-6D3D-4A85-9D61-09AD852E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E26652-48E1-4783-B2FF-1A089C0D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9E4975-7D54-4423-918D-CF81BB44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DE4E2A-3E64-4514-85F2-CD1C4628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686379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74FD45-A537-43E2-A235-CC54772BD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2AA42-88D0-4672-9924-E96BE9B8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aabe4a7b848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AC142-F910-4ED3-9619-DEC28293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1CE81-D3C5-4C8A-B116-5C2D82FE0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89535-AC5A-4EAF-BFDE-ACFFAB611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7705B-DF61-4470-A6A6-19E591B1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8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分钟口述一题“识别 0/0 并用因式分解、有理化解除未定式”任务的作答路径，答案必须包含：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6D5A1D-A128-41F7-87CD-373E376CB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62F405-E535-427F-9E88-C9A9EC68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785E9D-7C46-4A4D-AABC-8E468674D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BE0407-5527-4AF7-945C-D2ECE7BA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772441-868F-49E0-A27A-4BE2FE623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746253-57F2-42FF-93E5-A536BCD8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7166C9-2153-4830-98FC-A4194204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CBFD0A-1C33-4318-9FBE-1A8E49D3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061292-14FE-454E-AE36-43D39453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0E7621-3507-4526-821F-55C851E40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BE03E1-6994-4816-A33B-C0D42F2B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A4794B-CF96-4C97-9A7E-5FE70775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7D736-31D0-46EA-A9C7-F2D232A6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488B7D-A2E3-4F40-930A-352BBA00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EAE060-AB10-4DF3-92CD-78EA8A5E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7694080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834AA2-1FE6-4D34-B5F1-3A77AE97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1A95EE-C59D-418E-B01C-33F6862F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cdbf195cb4d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7D8828-FA3D-4617-86B1-CD31998A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F17677-F379-4EAB-BB4C-CB978FC9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5936B-6B13-400F-9EB7-98C424AB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E8E21D-1E22-480F-804C-A30E5116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467F94-E850-4074-8152-0B6187042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DE9E48-CFA1-4DD1-99F3-B9F5FA4C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29EF9A-2E71-4CAF-9151-43C6FCFE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08806C-7D7B-4DD7-8E99-17C3A2FC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C7C71-DDF9-4A7B-A5DC-5E7A3933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B0889F-B284-4118-BA24-50D520B2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6F032A-EE74-4B4B-8D75-65E70920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46DC61-0E98-4697-8C81-86AD46952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871016-E14A-4C76-A20D-2CF891A1B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229209-896E-433B-976D-E36B8F1E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9B9CD3-9A7A-4B1B-A8C6-CCCEB426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C421B8-FA39-4A05-B41C-020A008F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7E1604-87F7-4CED-AA88-25E42C70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436382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AA43D1-82E2-4DAD-BBDC-133686751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767728-E498-49EF-B58E-0365D2B4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b5ad3861db4f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57A20-6BEB-4EDA-9FAA-DF78C5CD8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C490A7-004F-4135-9314-2F5FFF0E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56FB7-93B0-4BFA-8909-E7FD73BE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198EDE-2526-4243-87CF-EF21DF25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lim(x→1) (x²−1)/(x−1)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A98B77-F57F-44DA-9623-B21019305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9403CF-088A-4C3D-AA4D-587AD5DB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CB36B3-AC49-4AD1-84F8-6A52C633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1E6188-3EEC-4EDF-8DDE-5C86E3F0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FABDC6-9232-43F4-8A1B-1EF2998E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3F1629-0906-46AA-9B8A-3F0DE492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247F06-9916-4153-9044-ECDF41ED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00A5B7-FE7D-4889-A368-571ECDD4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810F5B-3F24-4FA1-A342-114E2D93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37FFB8-4A3D-4AE8-8A6F-3500E9F4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3F1853-929C-41E4-860D-B7FE4E8D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F051E0-3F5C-4848-94FE-403B0E6D5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3E1709-E708-4C4A-B83E-5758DE3B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110227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3428EC-BF6C-4931-8AC2-9606FE26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B69709-F2BF-463E-99C8-72F220862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22f425a924f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1D16D-CE17-44A1-8F9A-85B64D95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DFD00C-137F-4019-AE33-79798334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30ABE4-52DB-4474-9B55-A78BBCC1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121ABC-7D4A-49E5-A118-81C01FF4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计算 lim(h→0) [(1+h)²−1]/h：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7A6695-51FB-43B8-A6BF-AC102AAA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1F4EDE-3B06-4EB2-A398-E386ADFE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1A76B8-E0EE-46BB-B370-C94590FF2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4DF39F-A4FD-4D16-9478-B88D2DC9D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5BF91E-C50F-44A8-8186-CC5C939ED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39FFC4-E700-452C-B7A4-4ED879CE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D975F3-E5EB-4973-8EF5-2D9C3A25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208828-56ED-4223-BA00-B6FE60D6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4F6CB6-B76C-4827-AF44-C3907458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0263CD-0CB5-4D0D-B0EE-D63A1A34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7F8E6D-EA6A-463C-BDBA-C4CFD336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A15083-EBC8-41D7-9D7F-C0AD9CC1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7FED62-228A-4B84-BBA7-97FA2CED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46E733-CD27-4BA7-98E9-7A202DDE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A736E0-2605-4DAC-8DD0-E810E27C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120160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3F1B53-80AB-403C-BA95-4554F700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01A465-3E67-49BC-8396-F0E9F8BF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2c0ee1d48d41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A447D-1C25-43A5-B203-E6F5DAA7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C4BE54-E23D-4C97-B5CC-C8582C38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56F51F-5FD5-4CA1-8E4C-87C7D634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75E84C-A6CC-48BC-842F-FB2FD6EC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BE3D88-7ABB-4A56-AE2D-70569F4A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lim(x→1) (x²−1)/(x−1)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5BBF95-9E82-476C-A383-7D574EC1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43A45C-8D59-44FD-A4BF-3F680550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79A076-BA7F-49FC-8A16-119EF96D0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31BC8B-8D15-415E-984D-5EEC5CEA2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计算 lim(h→0) [(1+h)²−1]/h：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228A43-01D8-409F-B01F-35C4FF9E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9C1336-961E-49F5-8611-C5F83D7B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65A10E-E201-4F3F-83C4-5CA3CC6C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CA680C-126D-42DB-9E1C-9622B2B1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lim(x→∞) (3x²+1)/(2x²−3) 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A6F26A-97FA-44A8-9895-B453928F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01B157-D929-4401-A50B-805D88C8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FB84EC-0B82-488E-8A1A-05F842A0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0F947B-CF1E-4E8F-8B5A-DDB2D256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565440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E27B9A-6DC8-47CA-9B7A-E0D73C9D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0CB3D-7E21-4E93-801A-1D4E1A7D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82f93450ee45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7030DC-4F8F-4036-8936-33B324F6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09608-FCF9-494E-BAF4-3B8F6AE6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77CB9-7C3F-4853-BD68-8D95946C8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2CDB5A-0B5B-410D-8CF7-26E032AC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0915A2-9365-4D12-968E-497EC423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A40282-0A84-4F8D-BBC3-09EC1E96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E5795A-467F-4439-9477-37792DD6E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11BCF1-498B-4E33-AEFB-3E4A721A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解析链：这是 f(x)=x² 在 x=k 的导数定义，展开并约去 h 后得 2k。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AC557C-5CC1-457E-884F-A9EF3D4EA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43AA87-300C-43FA-955E-ABCAA627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D480EE-75FA-4E7E-8480-CAE8AF98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EB313F-09CA-4CF2-806D-7CA559F0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5362217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3C691-3CED-4CCD-B8A9-056CA16B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776D7-886F-4585-8D12-104B107B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3475ec3d1845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20C51-058D-41F9-8E2D-75E326222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959895-6F1B-4971-9EFA-9FA13E65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1D8FE-D91E-4730-8EAA-207C80C0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3124F2-4F52-46E0-A8A9-D662E571B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lim(x→∞) (3x²+1)/(2x²−3)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50F4AF-FEC2-462E-A5A7-2880C805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7077C-52DB-4E98-A783-E13AFBE5A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5B51FD-217F-4BBF-BE23-488401B69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D75D36-72D7-409F-B6E2-D0F8EB1AE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4D753E-4E6B-4A1E-93E6-9BEDF403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AB6FF-3B41-47EE-AA4A-A6F0AB5B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E31E77-C51E-4F7B-B293-8A0493E8E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70DB4D-7BF6-4CDA-857F-27EEB46A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44DDC9-1B1E-46A3-9653-30CE2491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598706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1AB8E2-7732-425D-A812-AE0DA4AB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4F7BA9-89F9-45FD-ACF0-1417F05D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3995f0ded346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AE7D30-783D-484E-B56D-D90BADC4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无穷远极限与渐近线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747F67-8BFC-4407-8971-8535A1A1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E6C95-1BAC-4F64-8153-9C308F18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能独立执行“代入判型—约因子/有理化—取极限”，并说明每一步理由。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9D25CF-9BCD-42E9-AB76-16FFCE349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0FD670-478D-4561-9D17-8E41F566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1AEC1A-55B1-411D-A4EB-4DAFC2B3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lim(x→0) sin(2x)/x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E6BD7C-7C52-4CA9-8672-CDDBF353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0/0 当作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9D781E-B676-450C-BA59-B3371217F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146D5-5D47-4172-B85F-21DC7103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31D173-F3F2-4F7F-889E-6EFC3E6C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FEA51E-3BA4-470E-BB77-F45C472B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B8CE1B-BC8C-4EE8-AE6D-9062032E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258CC2-2D37-43EA-84AB-CB77669F1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AF600B-1AE2-46EA-BB5F-0DF48E5C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175602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19F823-9F77-43E2-AA3C-27B40DE9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4A8FC9-30E5-4FBC-B435-0E8D6260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fc12a623414a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16E3D-AC7F-4673-9C6D-043CA900B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52151-AB21-4153-BBEF-513482D1E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F7FE06-B668-4AAF-B484-A18ACDD8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E41AE0-D040-46F3-AFBC-4B3C24D7B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EFA8D5-1D10-4C7E-8D2D-7AF2CBB2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28E2E1-789C-4513-84BF-B4FF8687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65071A-046D-4FA8-B5E7-6AE2CE81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约因子/有理化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397B31-77C3-448D-9CB2-747B3D033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BBBD2B-DA01-4880-8262-A22C59C7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取极限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78E876-D9D1-4E0F-A731-ABCB0FA8F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8F302A-BCEA-4492-8DBF-CE700DC4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F790C3-A19D-4036-A71E-AA20D811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lim(x→0) sin(2x)/x 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901FA0-43ED-4FF8-AFEB-943C6A94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AB511B-0ACB-4038-9518-9E001159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51E04A-1E2C-4515-A512-681EE453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解析：写成 2·sin(2x)/(2x)，利用基本极限 sin u/u→1。角度须用弧度。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C9F82D-F57F-462A-83A0-E1CD567C8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F59A16-C6EE-4FC4-B19A-A8FF82616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2EF643-2D19-4F20-802E-DAC3F7EA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BEA64A-65AE-4408-9628-BD1CF3733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9870401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3BA40F-7692-4A03-A8DF-EF7B84008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F74B19-0DC0-4799-B18B-A423166A2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572a47630647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39F62F-D076-4AD5-BC67-82554DCC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0A526-B3C5-4CB4-942C-963856C85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9D6A06-3C5B-4691-9C37-91DF3E84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179650-1CD0-4691-9B94-7DEC620C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分钟口述一题“比较最高次数并解释水平、垂直渐近行为”任务的作答路径，答案必须包含：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4D2A78-EE71-4C2A-AC69-30A7F340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B9F062-CF53-4BC6-BED8-E12E51BA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F2998C-4668-460C-A8E9-3DEEC44FC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CB410E-4CB3-4B08-A73E-9F3919F1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CFB451-14CF-48DC-9EE8-AE0DB2A0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8E78C0-9257-4CDA-9374-B99333C8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B6D632-13E1-4488-93EC-49AE8792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FD3061-4C0F-4606-9A74-893C01F9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025B6A-050A-465A-B015-D04D2186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A2DEF3-4F01-4C64-B458-3F3320B0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D88118-64D7-4659-AD0E-BC07C48E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900EA8-8E95-4939-9B74-AC40B6A4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B01136-0783-4B91-9080-BC32241D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1F5345-A1C4-4707-B953-F1C4A2E6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E3E747-4E66-40AE-81C0-8F4211B2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9774235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5893E8-068C-46C1-9D81-92FA0D44B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B5810-32FA-4CCA-9D7E-0F73AF83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ea3c7f169143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15AD45-6619-43EC-88AD-143587AB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F4CB7-A8C7-42D9-B5F9-FE4D2D7B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19737F-EA73-4B76-9857-4EB533EE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DCC4C2-39D3-4CC8-8296-1C8EC1D7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6C010-34BC-4619-8C84-D4F077C1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FF3BF4-8691-46E5-B53C-064D658D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85B580-3010-48F3-91C3-D8FFBE89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15BDC-7A1F-4DAB-9FD0-42BAD066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19CDE7-832F-40EA-870D-5502756D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BE3D3-28EB-4822-B925-2A1BCC80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E519BD-5F61-4E6E-A9BC-E304F542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B45673-653D-4BCD-9CF3-A88358B6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6F64E2-F8DD-4BC9-BF6C-31A5EF229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55092C-6097-487B-B3DB-4D1D0BC2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11C8CF-FE5E-4DC4-8A15-1A977043C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F48658-4033-4D8C-AF62-3FBF2095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493B2A-FABE-4FF1-8BE2-392073157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4409696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27880E-32E7-4363-BD8E-040E82AC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BFECCE-CD96-449D-9005-FFBEEAD2A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84355d82014e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0C6D96-6760-41B0-A5D2-62ED6CE4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1AACAB-6E78-429E-A9D3-9B1DB3F55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11DF12-53CB-4BE4-A4AF-5B6BAFF7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438107-3C8D-4B12-9FD5-A4798CB6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lim(x→0) sin(2x)/x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4D7C7D-BB45-4CD1-8A4D-94466095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C9F2C5-2AB3-4560-A2CE-F9E3AC02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F3BC5-29E2-46AE-BA5A-7F835FF8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29361F-18B8-4014-8CFE-F390C4264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C519E3-C599-4AD3-B02B-684F73BE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FF1870-EB7F-4781-B592-74AE9442C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4BFF0B-9057-4C7E-90E5-37712756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3F7E4D-3392-4B70-81B9-FE56B12D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C8C0B3-847B-496E-ABF3-52FBE01F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3752E6-CEA6-4434-9E7C-28C04869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0DFAD9-C9DC-4300-8678-46FDB11C8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BE9BE0-DF46-409C-AC37-257C280C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381F1A-F82D-43BF-9B5B-CBF136C7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495515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5D489E-4937-4061-827A-80EE333B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AA060-F9A5-4F81-B390-9FF18E26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4fc02f445d4f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07D0D-A6CC-44A2-9E4D-702EDE730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FE4073-2205-42FA-B882-7890AC3F5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D766F-4AAF-4E38-AD26-D35716C1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5E8D09-3049-4895-AB18-D45A256A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lim(x→∞) (4x²+1)/(3x²−3)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299F11-AE19-4972-AD95-C4836E23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47DB55-71C4-4F89-AB4D-1DD5B296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58D895-0612-4C2B-99F0-27CC0C16A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3C3042-E013-4B5C-92BB-CB56403EF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1C28C8-1BFA-4B59-A25D-0C3010E60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83345F-B139-49FC-BA66-94513313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286FA9-E0CE-4DB0-B6C4-98187568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0499E8-7BE5-4C5C-8A6F-0816201E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1C6AF7-F895-439B-A6CB-90B315A4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EEA12E-C29A-451E-B6E0-77B91052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96F96D-F90C-4B15-8A4A-0DC76566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DC7676-33B3-4418-9D2B-8D1EFE50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A0A9B5-3299-433E-B8D9-C1F61B53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386A9A-1740-4B50-94A3-B393771E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81DA8-A892-4D0F-9E41-A763C8CD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1080301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3A5BDD-F069-47D4-AE71-941311DB8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032DC-53D6-47CE-A432-FB42B6F6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d3f74adbc74e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09E7B-C07E-4E81-9FBD-540EC6D79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0844F-84B1-4D9D-95E3-626714047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E2D8C-1268-4A54-AE1B-338DFD21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775AAC-05A9-4E08-A807-6A06D974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66A1B3-A497-4958-94A2-DF36280C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lim(x→0) sin(2x)/x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E591ED-85E5-46FD-AA85-69870065C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7498C3-220C-4740-997D-0289B2F1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00D509-E51F-459D-B473-AC842A53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1F9265-59C3-4756-98A6-DF9FE13F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lim(x→∞) (4x²+1)/(3x²−3) 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128BDF-116C-4273-A185-A3F1F984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51E9E3-249D-42C2-B77D-FFFE6861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EA16CE-334B-42A0-950C-B6D00EE59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AED0B9-04CE-4790-A837-83F6D0AA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lim(x→0) [√(9+x)−3]/x 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DFC2F4-DC0F-41AA-83DC-2238FE44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3219C-FEE5-4665-95D0-B4B3E05D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D982FA-BE8B-4DDA-B3FC-92C6A311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F0E231-A968-4A68-98FC-D5C36B0C7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8823236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4869B-18F3-4F0F-850A-7C92B35D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DD785-3840-41B6-8B2E-3E195BAF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b9105b69194d1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A544AD-7C4B-4D60-8515-7A377CB6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AB3AF-1779-45D5-AD39-D6BEDFD3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19FA2-2C4C-411D-9D11-3E56E196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B9F4DB-1D14-4FB6-9097-F8D6E528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EF1101-A8AF-4CA8-A7E8-BB01CC3D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82E3CE-E98B-4245-9875-B017B13B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B4F5F9-AD0F-4061-8051-D032F77D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945968-3BFB-4EC0-945F-6A410A694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正确结论：4/3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解析链：分子分母同为二次，极限等于最高次项系数之比。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6A850D-EA39-4AEC-A4EF-152997A8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229C7B-1E7F-4CC5-BBB3-C5F73D89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8D5E16-1C40-478B-B52E-844AE817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9314E8-EC68-4771-B86E-03AF3FEC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3577146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33BF5B-1E0E-431C-9906-F39FBF48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9D5A6-65EA-42C6-9E5A-BE43B1E4C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fcde58dbaa4f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D226C-265E-4442-89A1-F3FBCD67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EA476-41FD-430C-8B5A-1FA2EC47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DA20F-BB44-46EC-9F4D-442BD19F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EA0038-FD33-4D03-91AA-078D2863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lim(x→0) [√(9+x)−3]/x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E9B027-019D-4044-91EE-736DDBDE6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2039A9-649D-4CE8-8A8A-AEF92C393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7C0E44-9A32-4881-AF7B-7425AEF2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9590E3-A778-40E7-80D5-CB17F0EB7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521EF8-83D9-4B75-B74B-00DF8369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13A293-229C-4B89-871F-B40C064C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B3B173-8F52-4A20-BF05-AB97C3A2A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FD2BE0-5963-454A-A91B-C6468010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5013CA-56C3-4D8E-A5DF-102FABF8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71733795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CD751E-6B60-47AD-B2EE-94AA9F87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ECD19-34D0-4196-9EA4-194D42540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4ef0028774e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C8AD6A-121C-4C24-942C-A7E237B99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连续与参数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DB4EC0-8B74-4F1E-B652-53266C07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887579-26EA-4DF5-903B-0DE8B40D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1066B-3A85-4E34-A910-C853DD24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A1A367-2957-4078-A1F8-C8E546D3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AD565C-2512-4AAE-B552-E7280A053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【原创情境迁移｜启德体育园2026运营】以下参数为“极限与连续”训练所设，不是官方资料中的实际数据：f(x) 在 x=4 连续，且 x≠4 时 f(x)=(x²−16)/(x−4)。求 f(4)：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4BB0E7-4CD9-40EF-B4A9-99092E79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0/0 当作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BEA116-4F4A-49B9-9636-44207A6A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37CD5F-BC27-4091-90A0-BA1CEAD5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A0B61E-12EF-4A5D-95EE-573C1C46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F5BA52-5E35-4D19-9D44-D8A5851E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5D3495-D8F3-4FD9-A110-3125DB1A5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224AC7-FEC5-40C2-B8D3-E970A6F3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0EAF6D-C3F1-4D31-AC4E-AF8EE937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1272228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269A9D-EAF8-4D3C-9B94-DC577CDCA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4A354C-E0A0-4F4A-91C8-4EBA3269D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5ec71f9c0f4e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19F59B-4FFE-4447-85B3-1E3C0206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68438A-F679-47FC-ACE8-B29AD902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4C39C2-A8DA-48EC-93A3-F7383520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DEDCB-2CDB-4235-AF3E-78C74B610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FEE2B0-4FC0-4A5E-92A0-8DE81AF7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0519DF-35C5-4C0D-973B-D8F4C269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84BAE0-E544-4892-99BD-2F0C7D89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约因子/有理化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6E67C1-E02F-4738-9135-5688CBF05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7BAB11-E2F1-4D7C-9D4A-F0E087A2E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取极限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81DFA2-B01A-48AF-80E7-52F69ECA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51FBE1-53EB-40F1-A8DB-A2C5B550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1CA5E5-3963-4D86-9726-2B1F630A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【原创情境迁移｜启德体育园2026运营】以下参数为“极限与连续”训练所设，不是官方资料中的实际数据：f(x) 在 x=4 连续，且 x≠4 时 f(x)=(x²−16)/(x−4)。求 f(4)：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8B0A2A-7BCD-4A45-BAB0-80E35D69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41D22A-DDEB-4DD8-8652-0D3B132D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201728-5AC8-49F2-B4CB-7DDEBCAA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解析：连续要求函数值等于极限；先化简再取极限。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B6C123-EACC-4C2F-B5ED-CE0C6FE02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E1FC3C-ED30-4113-9694-D8BBB7C2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5DA5FF-4166-4554-B9CF-47FF0B03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6793C8-57F8-40C8-A47C-DF5F65ED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113139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5DFF0E-CE1F-42B7-A1E2-FF544E2A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62D39-06FF-450C-9D22-0A948A65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6bc9f2093f48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484969-7521-4F53-8E89-EFF18015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56B44-21BC-4286-81A3-D161FE18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097DC1-23D5-43CE-9CCB-50D29D50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4DF5F6-F1A5-471F-8F7F-55BDB26A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分钟口述一题“用左右极限和函数值相等确定参数”任务的作答路径，答案必须包含：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70920C-9CF9-4883-B000-0865A0F1C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52FF8C-1A58-42CC-B3B9-1D65F0A4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684770-2F2E-4A59-A9E8-2CB2D4A6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AFFDD5-55C9-49DB-8291-E3CFEE72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BF0117-8724-4975-AE39-6A808BC1C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A2031E-4B9B-4A18-9DED-2FA3A7B7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142F00-AA15-4531-8F61-27CA2288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6848B1-3C35-4449-9844-9330DB6E7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49788B-4B24-4F04-81AF-903FB3A0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687A5B-EFC1-450F-9CB2-86503C75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598DCE-7AA7-451B-9580-550B6951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AA7CF7-3651-4024-A11F-33E678C7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6E69C0-0439-47B1-B063-3F13C5550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A798EA-887E-467F-B43A-FA704EC1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1F4022-84E5-47E1-9F80-9CF3D4CBC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84412453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56A6C4-3AF9-4C42-BE10-837EEE03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117223-1997-41F7-83DB-90CC1CF9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ec0790f4934e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A8FF19-9D93-41B4-8937-459688FA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8362EF-4C2B-486D-8D3D-3F26D15F5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785759-20F4-44FC-93F0-91E63742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9C3DAE-CAB6-4BD8-912D-4C99F3E86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54F603-9651-42D3-9BB6-A0727DA47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28CD50-AEFB-4F1F-9D4F-201D231C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75F271-A107-4B6D-969E-2C2F57C74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FE0D0-1483-48A1-BC5B-1A9E6C1F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302315-D2B9-4D59-8D91-7952B0D6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44D075-9098-4DC6-A65D-DE1734C34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0F76B4-E56F-446F-9302-D297067A8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AD9DD2-567A-47ED-9926-3470D6970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4F1689-E08B-43AF-87DA-44B4A942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E940C-E585-49D6-80CB-6059CE90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C52444-035D-4810-AD4C-9F722F8A5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39BB14-0450-48C2-847F-54A9C0B2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85CF99-D792-49F6-B777-615E4701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9273207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D6354D-305F-4FB2-8309-F59C636B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D1EF9D-C90D-41C2-971A-32A5B252B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ea017bf69946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2901E-7478-4FB4-B8D7-A061265C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FABC2E-F590-436C-BBF0-DF50877CC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11E446-5668-41D6-86CD-142E81A0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9A0D0E-A54A-485E-9CE4-7F1FE4369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【原创情境迁移｜启德体育园2026运营】以下参数为“极限与连续”训练所设，不是官方资料中的实际数据：f(x) 在 x=4 连续，且 x≠4 时 f(x)=(x²−16)…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3AC5C1-EAFF-4D89-90BB-FF04D014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B1174-CB9F-44E1-9C12-B41E0307E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952EC5-F3DE-401F-BBEE-3804878A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003464-A4DE-4CCB-87C5-61CB3C50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2F675C-E59B-4220-BF93-B1CF956AF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EF6D22-5BD0-403A-A6F5-7286CC1A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C919BF-D70F-4E3D-8D72-5534889E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CEC1EE-6B3E-45E5-BF3E-A1BF5B5A8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7B6170-DE7C-40AC-887E-363C9670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45696E-51AA-4E18-9063-87D6AE61F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1FBAA4-6E89-44A6-BBCB-363C3629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B83590-597B-46B0-B2CB-CFF995C76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A4F4FF-3173-4CFC-8807-D0428CD4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6578497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56C759-34F3-43EB-B537-9E7EE3723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1D959-A853-4993-BF10-7350622F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7d5f51d1c48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8BB49-0540-4EC9-A37B-E5D4AD31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837C44-B4F0-4DC2-9A51-5DE37801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AF07A-0A48-4DA1-B04B-C161B752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0031D0-AF0F-4446-97A1-A7220AB9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【原创情境迁移｜低空经济32项沙盒】以下参数为“极限与连续”训练所设，不是官方资料中的实际数据：lim(x→0) [√(16+x)−4]/x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09A48F-49E9-467F-909F-926F9630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CD50FE-BBD7-4F2D-A610-DBF22782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8DD0C2-A135-4647-A875-9DB65381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50E5DE-1E44-443B-A31F-3C9EE006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603890-315B-44CB-ADBC-3C087834A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F909C6-2F8C-454B-A9F3-AA7EB73C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A1983A-B52D-4DEF-984C-F151BD9A0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987F0C-2E8E-4513-B72F-EB9FDFCB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AF8191-BD2F-4C89-B26C-495F1A0D4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C17CFC-891B-4211-BA5B-CED4C4DB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EAAAE3-AD26-4F3A-817F-6583FF6D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46FCC-4342-4B13-BE67-06E11772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AC8BED-54F3-4613-B828-77E96C88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D43721-7B70-4352-8D80-8AC75F6B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700C6D-A3D0-4578-BAF1-E2681D0F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2266892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DBAC41-C722-4B47-AB07-3384B019F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59009-7BA8-440B-81E2-D8BAE9D8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2e0467f35e4a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D65A75-9302-454D-A438-ED0FE26B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01FED3-8077-4A8A-B447-648138E8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E0B2B-2BFC-4790-89CA-EAFB8200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CC8AA8-DA1E-4671-B58D-BC3ABFF5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6EED67-5156-43E6-90AA-CE6F8B7A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【原创情境迁移｜启德体育园2026运营】以下参数为“极限与连续”训练所设，不是官方资料中的实际数据：f(x) 在 x=4 连续，且 x≠4 时 f(x)=(x²−16)/(x−4)。求 f(4)：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2FB73D-A578-437C-9BDD-EA2FFF0D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DE2077-40A4-4334-B839-FEDC83F77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376D25-9A2C-47B4-B8F8-8FC849114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47DA99-0326-4EA1-87D6-C5DD965E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【原创情境迁移｜低空经济32项沙盒】以下参数为“极限与连续”训练所设，不是官方资料中的实际数据：lim(x→0) [√(16+x)−4]/x 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E7F6B4-A0FB-41DB-BC1D-82001855B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7EF18F-8842-41EB-AED0-57B5B344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C808F0-29FC-45F6-B7A1-50BA5238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B7EE3D-25D6-4536-AA42-89844E3C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2030与稳定币】以下参数为“极限与连续”训练所设，不是官方资料中的实际数据：计算 lim(h→0) [(5+h)²−25]/h：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9F0D56-F2FF-4573-B951-F52B0A3D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0AA36D-69CB-4CFD-AF4E-D3CB282A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C4EF82-1C67-4782-8370-A2C6C21D8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7B36AC-433E-49D2-9770-4F5501D0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74001255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79E9A0-35A8-4761-B4F4-F4A7929DB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6BC928-9FF1-4794-8248-833D5C05F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96d00518f645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A7A60D-04E4-4BBD-9056-54048B17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8A5E81-43B3-4FB8-ABF6-F9214A1DE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9C131C-E8C0-4E9D-85BC-6234C473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DF46C4-0BCC-4C64-9524-3EE7E7CA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757DB6-741E-4F8D-ACD5-F00DA1C5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B3E1B7-C43E-480D-9E62-C87B22B9E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50F280-704C-457B-B4B2-85B0C165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49A5C5-DBAC-4DAA-B66B-93C936147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解析链：乘以共轭，分子变为 x；约去后分母趋于 2×4。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62FC6E-077C-436F-872A-37D59A35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9B15FB-0826-49F9-808C-3D70840B2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DF695-1E9F-45BC-97AF-0B2A3DD12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DBFC3C-0283-428D-9704-25A89C04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3142891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B79D49-51CC-4C71-8788-F584A270D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CD265-A0DF-40A4-8E45-937F46AA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9e7840c6ed47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4A2D1-DD04-4E35-853C-321928279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CAE14-9BDE-4107-BAA0-1E72CAFA3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3A801F-0E73-43BC-9B7A-67184709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22C80B-BE46-4B29-BBA0-644A72E2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2030与稳定币】以下参数为“极限与连续”训练所设，不是官方资料中的实际数据：计算 lim(h→0) [(5+h)²−25]/h：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DD5673-B182-447E-BE9F-C39E4A975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CC7B07-55D6-479C-9FA6-6CBD1BB6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0F7EE1-1962-4BC1-8993-56FC7AEF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C2D21-9387-434A-BC43-7BD248DB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A2711E-BEA0-4A2A-83C0-161F8A36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401501-511A-4918-A1DF-7F79640D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984157-B1FC-423A-A5DD-21D7DD29F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6B215C-9A65-46F8-AE58-5B51992DB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3F6E32-2FD1-4D71-AF01-5DC3F9D79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59448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2026-08-19T08:59:39.9160000Z</dcterms:created>
  <dcterms:modified xsi:type="dcterms:W3CDTF">2026-08-19T08:59:39.9160000Z</dcterms:modified>
</coreProperties>
</file>