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a013f5239e4c31" /><Relationship Type="http://schemas.openxmlformats.org/officeDocument/2006/relationships/extended-properties" Target="/docProps/app.xml" Id="Rfc6e2eb090a04393" /><Relationship Type="http://schemas.openxmlformats.org/officeDocument/2006/relationships/officeDocument" Target="/ppt/presentation.xml" Id="R4083ae2726af44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ca6a23a7484ed5"/>
  </p:sldMasterIdLst>
  <p:notesMasterIdLst>
    <p:notesMasterId xmlns:r="http://schemas.openxmlformats.org/officeDocument/2006/relationships" r:id="R41bc2134833c42d0"/>
  </p:notesMasterIdLst>
  <p:sldIdLst>
    <p:sldId xmlns:r="http://schemas.openxmlformats.org/officeDocument/2006/relationships" id="256" r:id="Ra6c8abbd21bb4f99"/>
    <p:sldId xmlns:r="http://schemas.openxmlformats.org/officeDocument/2006/relationships" id="257" r:id="R1d86d01d81624ba7"/>
    <p:sldId xmlns:r="http://schemas.openxmlformats.org/officeDocument/2006/relationships" id="258" r:id="Ra9c03dd3ee504474"/>
    <p:sldId xmlns:r="http://schemas.openxmlformats.org/officeDocument/2006/relationships" id="259" r:id="Red29510f0e1440f9"/>
    <p:sldId xmlns:r="http://schemas.openxmlformats.org/officeDocument/2006/relationships" id="260" r:id="Rf75cc11ad89745b1"/>
    <p:sldId xmlns:r="http://schemas.openxmlformats.org/officeDocument/2006/relationships" id="261" r:id="Re497f6469147470c"/>
    <p:sldId xmlns:r="http://schemas.openxmlformats.org/officeDocument/2006/relationships" id="262" r:id="R64082e31e04c451d"/>
    <p:sldId xmlns:r="http://schemas.openxmlformats.org/officeDocument/2006/relationships" id="263" r:id="Rd67d39b68e0443ca"/>
    <p:sldId xmlns:r="http://schemas.openxmlformats.org/officeDocument/2006/relationships" id="264" r:id="R34cfa06de2b04a65"/>
    <p:sldId xmlns:r="http://schemas.openxmlformats.org/officeDocument/2006/relationships" id="265" r:id="Re9b78ee1fdd247f8"/>
    <p:sldId xmlns:r="http://schemas.openxmlformats.org/officeDocument/2006/relationships" id="266" r:id="R58d230e96abd4552"/>
    <p:sldId xmlns:r="http://schemas.openxmlformats.org/officeDocument/2006/relationships" id="267" r:id="Rb9a3d04837e64a21"/>
    <p:sldId xmlns:r="http://schemas.openxmlformats.org/officeDocument/2006/relationships" id="268" r:id="R726227056c914c5d"/>
    <p:sldId xmlns:r="http://schemas.openxmlformats.org/officeDocument/2006/relationships" id="269" r:id="R74306ad8dc8547bb"/>
    <p:sldId xmlns:r="http://schemas.openxmlformats.org/officeDocument/2006/relationships" id="270" r:id="R0870bb5f1e564e1a"/>
    <p:sldId xmlns:r="http://schemas.openxmlformats.org/officeDocument/2006/relationships" id="271" r:id="R3b5b38831ad441c1"/>
    <p:sldId xmlns:r="http://schemas.openxmlformats.org/officeDocument/2006/relationships" id="272" r:id="Re01e6534733b4179"/>
    <p:sldId xmlns:r="http://schemas.openxmlformats.org/officeDocument/2006/relationships" id="273" r:id="Re5f5b0148df947fa"/>
    <p:sldId xmlns:r="http://schemas.openxmlformats.org/officeDocument/2006/relationships" id="274" r:id="Rf7dbd1dc566147e7"/>
    <p:sldId xmlns:r="http://schemas.openxmlformats.org/officeDocument/2006/relationships" id="275" r:id="R811ba844bf4242db"/>
    <p:sldId xmlns:r="http://schemas.openxmlformats.org/officeDocument/2006/relationships" id="276" r:id="Rcc7bf507d4094e61"/>
    <p:sldId xmlns:r="http://schemas.openxmlformats.org/officeDocument/2006/relationships" id="277" r:id="R3c3387bc120842c1"/>
    <p:sldId xmlns:r="http://schemas.openxmlformats.org/officeDocument/2006/relationships" id="278" r:id="Rb716f8bc72d6419a"/>
    <p:sldId xmlns:r="http://schemas.openxmlformats.org/officeDocument/2006/relationships" id="279" r:id="Ra92e0db3e5ff49b7"/>
    <p:sldId xmlns:r="http://schemas.openxmlformats.org/officeDocument/2006/relationships" id="280" r:id="Rc9975642b0914af6"/>
    <p:sldId xmlns:r="http://schemas.openxmlformats.org/officeDocument/2006/relationships" id="281" r:id="R54d9bf4e1fae407b"/>
    <p:sldId xmlns:r="http://schemas.openxmlformats.org/officeDocument/2006/relationships" id="282" r:id="R64b0e63fd55547eb"/>
    <p:sldId xmlns:r="http://schemas.openxmlformats.org/officeDocument/2006/relationships" id="283" r:id="R81a6ab7d18ca4eb4"/>
    <p:sldId xmlns:r="http://schemas.openxmlformats.org/officeDocument/2006/relationships" id="284" r:id="R5d56bb465a854ebb"/>
    <p:sldId xmlns:r="http://schemas.openxmlformats.org/officeDocument/2006/relationships" id="285" r:id="Raaf9f2691b0640bb"/>
    <p:sldId xmlns:r="http://schemas.openxmlformats.org/officeDocument/2006/relationships" id="286" r:id="R858e75cedaa64c0d"/>
    <p:sldId xmlns:r="http://schemas.openxmlformats.org/officeDocument/2006/relationships" id="287" r:id="R34696530a38e4176"/>
    <p:sldId xmlns:r="http://schemas.openxmlformats.org/officeDocument/2006/relationships" id="288" r:id="R00ec6eb9407b42e8"/>
    <p:sldId xmlns:r="http://schemas.openxmlformats.org/officeDocument/2006/relationships" id="289" r:id="Re114330885cc4664"/>
    <p:sldId xmlns:r="http://schemas.openxmlformats.org/officeDocument/2006/relationships" id="290" r:id="R6256a47a2f8e4ee8"/>
    <p:sldId xmlns:r="http://schemas.openxmlformats.org/officeDocument/2006/relationships" id="291" r:id="R2f6ac53bd71647a0"/>
    <p:sldId xmlns:r="http://schemas.openxmlformats.org/officeDocument/2006/relationships" id="292" r:id="R768e5bd5aabc4e9b"/>
    <p:sldId xmlns:r="http://schemas.openxmlformats.org/officeDocument/2006/relationships" id="293" r:id="Rba8971ca112145a7"/>
    <p:sldId xmlns:r="http://schemas.openxmlformats.org/officeDocument/2006/relationships" id="294" r:id="R1dc7fec8cc954a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67fe24dde94de4" /><Relationship Type="http://schemas.openxmlformats.org/officeDocument/2006/relationships/slideMaster" Target="/ppt/slideMasters/slideMaster1.xml" Id="Racca6a23a7484ed5" /><Relationship Type="http://schemas.openxmlformats.org/officeDocument/2006/relationships/notesMaster" Target="/ppt/notesMasters/notesMaster1.xml" Id="R41bc2134833c42d0" /><Relationship Type="http://schemas.openxmlformats.org/officeDocument/2006/relationships/presProps" Target="/ppt/presProps.xml" Id="Rb208dda7454542ad" /><Relationship Type="http://schemas.openxmlformats.org/officeDocument/2006/relationships/tableStyles" Target="/ppt/tableStyles.xml" Id="Rcd532b46e01b4348" /><Relationship Type="http://schemas.openxmlformats.org/officeDocument/2006/relationships/slide" Target="/ppt/slides/slide1.xml" Id="Ra6c8abbd21bb4f99" /><Relationship Type="http://schemas.openxmlformats.org/officeDocument/2006/relationships/slide" Target="/ppt/slides/slide2.xml" Id="R1d86d01d81624ba7" /><Relationship Type="http://schemas.openxmlformats.org/officeDocument/2006/relationships/slide" Target="/ppt/slides/slide3.xml" Id="Ra9c03dd3ee504474" /><Relationship Type="http://schemas.openxmlformats.org/officeDocument/2006/relationships/slide" Target="/ppt/slides/slide4.xml" Id="Red29510f0e1440f9" /><Relationship Type="http://schemas.openxmlformats.org/officeDocument/2006/relationships/slide" Target="/ppt/slides/slide5.xml" Id="Rf75cc11ad89745b1" /><Relationship Type="http://schemas.openxmlformats.org/officeDocument/2006/relationships/slide" Target="/ppt/slides/slide6.xml" Id="Re497f6469147470c" /><Relationship Type="http://schemas.openxmlformats.org/officeDocument/2006/relationships/slide" Target="/ppt/slides/slide7.xml" Id="R64082e31e04c451d" /><Relationship Type="http://schemas.openxmlformats.org/officeDocument/2006/relationships/slide" Target="/ppt/slides/slide8.xml" Id="Rd67d39b68e0443ca" /><Relationship Type="http://schemas.openxmlformats.org/officeDocument/2006/relationships/slide" Target="/ppt/slides/slide9.xml" Id="R34cfa06de2b04a65" /><Relationship Type="http://schemas.openxmlformats.org/officeDocument/2006/relationships/slide" Target="/ppt/slides/slide10.xml" Id="Re9b78ee1fdd247f8" /><Relationship Type="http://schemas.openxmlformats.org/officeDocument/2006/relationships/slide" Target="/ppt/slides/slide11.xml" Id="R58d230e96abd4552" /><Relationship Type="http://schemas.openxmlformats.org/officeDocument/2006/relationships/slide" Target="/ppt/slides/slide12.xml" Id="Rb9a3d04837e64a21" /><Relationship Type="http://schemas.openxmlformats.org/officeDocument/2006/relationships/slide" Target="/ppt/slides/slide13.xml" Id="R726227056c914c5d" /><Relationship Type="http://schemas.openxmlformats.org/officeDocument/2006/relationships/slide" Target="/ppt/slides/slide14.xml" Id="R74306ad8dc8547bb" /><Relationship Type="http://schemas.openxmlformats.org/officeDocument/2006/relationships/slide" Target="/ppt/slides/slide15.xml" Id="R0870bb5f1e564e1a" /><Relationship Type="http://schemas.openxmlformats.org/officeDocument/2006/relationships/slide" Target="/ppt/slides/slide16.xml" Id="R3b5b38831ad441c1" /><Relationship Type="http://schemas.openxmlformats.org/officeDocument/2006/relationships/slide" Target="/ppt/slides/slide17.xml" Id="Re01e6534733b4179" /><Relationship Type="http://schemas.openxmlformats.org/officeDocument/2006/relationships/slide" Target="/ppt/slides/slide18.xml" Id="Re5f5b0148df947fa" /><Relationship Type="http://schemas.openxmlformats.org/officeDocument/2006/relationships/slide" Target="/ppt/slides/slide19.xml" Id="Rf7dbd1dc566147e7" /><Relationship Type="http://schemas.openxmlformats.org/officeDocument/2006/relationships/slide" Target="/ppt/slides/slide20.xml" Id="R811ba844bf4242db" /><Relationship Type="http://schemas.openxmlformats.org/officeDocument/2006/relationships/slide" Target="/ppt/slides/slide21.xml" Id="Rcc7bf507d4094e61" /><Relationship Type="http://schemas.openxmlformats.org/officeDocument/2006/relationships/slide" Target="/ppt/slides/slide22.xml" Id="R3c3387bc120842c1" /><Relationship Type="http://schemas.openxmlformats.org/officeDocument/2006/relationships/slide" Target="/ppt/slides/slide23.xml" Id="Rb716f8bc72d6419a" /><Relationship Type="http://schemas.openxmlformats.org/officeDocument/2006/relationships/slide" Target="/ppt/slides/slide24.xml" Id="Ra92e0db3e5ff49b7" /><Relationship Type="http://schemas.openxmlformats.org/officeDocument/2006/relationships/slide" Target="/ppt/slides/slide25.xml" Id="Rc9975642b0914af6" /><Relationship Type="http://schemas.openxmlformats.org/officeDocument/2006/relationships/slide" Target="/ppt/slides/slide26.xml" Id="R54d9bf4e1fae407b" /><Relationship Type="http://schemas.openxmlformats.org/officeDocument/2006/relationships/slide" Target="/ppt/slides/slide27.xml" Id="R64b0e63fd55547eb" /><Relationship Type="http://schemas.openxmlformats.org/officeDocument/2006/relationships/slide" Target="/ppt/slides/slide28.xml" Id="R81a6ab7d18ca4eb4" /><Relationship Type="http://schemas.openxmlformats.org/officeDocument/2006/relationships/slide" Target="/ppt/slides/slide29.xml" Id="R5d56bb465a854ebb" /><Relationship Type="http://schemas.openxmlformats.org/officeDocument/2006/relationships/slide" Target="/ppt/slides/slide30.xml" Id="Raaf9f2691b0640bb" /><Relationship Type="http://schemas.openxmlformats.org/officeDocument/2006/relationships/slide" Target="/ppt/slides/slide31.xml" Id="R858e75cedaa64c0d" /><Relationship Type="http://schemas.openxmlformats.org/officeDocument/2006/relationships/slide" Target="/ppt/slides/slide32.xml" Id="R34696530a38e4176" /><Relationship Type="http://schemas.openxmlformats.org/officeDocument/2006/relationships/slide" Target="/ppt/slides/slide33.xml" Id="R00ec6eb9407b42e8" /><Relationship Type="http://schemas.openxmlformats.org/officeDocument/2006/relationships/slide" Target="/ppt/slides/slide34.xml" Id="Re114330885cc4664" /><Relationship Type="http://schemas.openxmlformats.org/officeDocument/2006/relationships/slide" Target="/ppt/slides/slide35.xml" Id="R6256a47a2f8e4ee8" /><Relationship Type="http://schemas.openxmlformats.org/officeDocument/2006/relationships/slide" Target="/ppt/slides/slide36.xml" Id="R2f6ac53bd71647a0" /><Relationship Type="http://schemas.openxmlformats.org/officeDocument/2006/relationships/slide" Target="/ppt/slides/slide37.xml" Id="R768e5bd5aabc4e9b" /><Relationship Type="http://schemas.openxmlformats.org/officeDocument/2006/relationships/slide" Target="/ppt/slides/slide38.xml" Id="Rba8971ca112145a7" /><Relationship Type="http://schemas.openxmlformats.org/officeDocument/2006/relationships/slide" Target="/ppt/slides/slide39.xml" Id="R1dc7fec8cc954a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4c51171e3248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c8e3b7960f4409" /><Relationship Type="http://schemas.openxmlformats.org/officeDocument/2006/relationships/notesMaster" Target="/ppt/notesMasters/notesMaster1.xml" Id="Rab9afeee456343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596689e7a04c71" /><Relationship Type="http://schemas.openxmlformats.org/officeDocument/2006/relationships/notesMaster" Target="/ppt/notesMasters/notesMaster1.xml" Id="Re1cdc83cb22e4e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443c19e28e420b" /><Relationship Type="http://schemas.openxmlformats.org/officeDocument/2006/relationships/notesMaster" Target="/ppt/notesMasters/notesMaster1.xml" Id="R953ec27f86c74d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68491b05544e42" /><Relationship Type="http://schemas.openxmlformats.org/officeDocument/2006/relationships/notesMaster" Target="/ppt/notesMasters/notesMaster1.xml" Id="Rf3983e1a212d44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0782c3621f4828" /><Relationship Type="http://schemas.openxmlformats.org/officeDocument/2006/relationships/notesMaster" Target="/ppt/notesMasters/notesMaster1.xml" Id="Rf9f72c0178ae4d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36399ee0404381" /><Relationship Type="http://schemas.openxmlformats.org/officeDocument/2006/relationships/notesMaster" Target="/ppt/notesMasters/notesMaster1.xml" Id="R857f918064cc4ea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3d27ae72cd4d3d" /><Relationship Type="http://schemas.openxmlformats.org/officeDocument/2006/relationships/notesMaster" Target="/ppt/notesMasters/notesMaster1.xml" Id="R671f4d219e9043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00cef5de51475d" /><Relationship Type="http://schemas.openxmlformats.org/officeDocument/2006/relationships/notesMaster" Target="/ppt/notesMasters/notesMaster1.xml" Id="R112256d3847a410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3fd0ea527a4117" /><Relationship Type="http://schemas.openxmlformats.org/officeDocument/2006/relationships/notesMaster" Target="/ppt/notesMasters/notesMaster1.xml" Id="Rf2fd8d2bcedf4a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41e59003df45a0" /><Relationship Type="http://schemas.openxmlformats.org/officeDocument/2006/relationships/notesMaster" Target="/ppt/notesMasters/notesMaster1.xml" Id="R3d396f53910e474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d1465a050b4648" /><Relationship Type="http://schemas.openxmlformats.org/officeDocument/2006/relationships/notesMaster" Target="/ppt/notesMasters/notesMaster1.xml" Id="Rface9b280fc04b9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b9237643ba4344" /><Relationship Type="http://schemas.openxmlformats.org/officeDocument/2006/relationships/notesMaster" Target="/ppt/notesMasters/notesMaster1.xml" Id="Rc8e2bbdd071b4f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6c733f9393a4a0c" /><Relationship Type="http://schemas.openxmlformats.org/officeDocument/2006/relationships/notesMaster" Target="/ppt/notesMasters/notesMaster1.xml" Id="R9237d3c1f0144a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9d1ae0e9a424df2" /><Relationship Type="http://schemas.openxmlformats.org/officeDocument/2006/relationships/notesMaster" Target="/ppt/notesMasters/notesMaster1.xml" Id="R0208c2eacd384d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68e9ff08a04638" /><Relationship Type="http://schemas.openxmlformats.org/officeDocument/2006/relationships/notesMaster" Target="/ppt/notesMasters/notesMaster1.xml" Id="Re12709da684d44d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9d27ff89a14d7c" /><Relationship Type="http://schemas.openxmlformats.org/officeDocument/2006/relationships/notesMaster" Target="/ppt/notesMasters/notesMaster1.xml" Id="Ra366a29114574f5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40701a5c8584b0a" /><Relationship Type="http://schemas.openxmlformats.org/officeDocument/2006/relationships/notesMaster" Target="/ppt/notesMasters/notesMaster1.xml" Id="R48fdf3bb4d04406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2b87d1145ad4ba5" /><Relationship Type="http://schemas.openxmlformats.org/officeDocument/2006/relationships/notesMaster" Target="/ppt/notesMasters/notesMaster1.xml" Id="R7c79691e28df44f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994b41fc60d4f39" /><Relationship Type="http://schemas.openxmlformats.org/officeDocument/2006/relationships/notesMaster" Target="/ppt/notesMasters/notesMaster1.xml" Id="R7077d06e653f4c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4a1d0dad4304b33" /><Relationship Type="http://schemas.openxmlformats.org/officeDocument/2006/relationships/notesMaster" Target="/ppt/notesMasters/notesMaster1.xml" Id="R430863b4cebe418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24d17fc1f9a47a2" /><Relationship Type="http://schemas.openxmlformats.org/officeDocument/2006/relationships/notesMaster" Target="/ppt/notesMasters/notesMaster1.xml" Id="R85adb69a416e4c9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bec674e698c49c5" /><Relationship Type="http://schemas.openxmlformats.org/officeDocument/2006/relationships/notesMaster" Target="/ppt/notesMasters/notesMaster1.xml" Id="R5c59c73b3625426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c5a72fe7a041e1" /><Relationship Type="http://schemas.openxmlformats.org/officeDocument/2006/relationships/notesMaster" Target="/ppt/notesMasters/notesMaster1.xml" Id="Rbb0f089f99984f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7b89e4162c64b5b" /><Relationship Type="http://schemas.openxmlformats.org/officeDocument/2006/relationships/notesMaster" Target="/ppt/notesMasters/notesMaster1.xml" Id="R6523b257f8534c7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d2ee719b6f640e6" /><Relationship Type="http://schemas.openxmlformats.org/officeDocument/2006/relationships/notesMaster" Target="/ppt/notesMasters/notesMaster1.xml" Id="R70a38132ada147a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51d570adc324e3b" /><Relationship Type="http://schemas.openxmlformats.org/officeDocument/2006/relationships/notesMaster" Target="/ppt/notesMasters/notesMaster1.xml" Id="R8be8c0dc6781428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16bd09d3bb44aad" /><Relationship Type="http://schemas.openxmlformats.org/officeDocument/2006/relationships/notesMaster" Target="/ppt/notesMasters/notesMaster1.xml" Id="R6fbbf264251a4b5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50d8ce297174e45" /><Relationship Type="http://schemas.openxmlformats.org/officeDocument/2006/relationships/notesMaster" Target="/ppt/notesMasters/notesMaster1.xml" Id="Rd0e4383816ac416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df433ded07543f7" /><Relationship Type="http://schemas.openxmlformats.org/officeDocument/2006/relationships/notesMaster" Target="/ppt/notesMasters/notesMaster1.xml" Id="R010ed67511b24a9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53eb35b63104094" /><Relationship Type="http://schemas.openxmlformats.org/officeDocument/2006/relationships/notesMaster" Target="/ppt/notesMasters/notesMaster1.xml" Id="R0c3e14cc0e92483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1fdf29fcb764eca" /><Relationship Type="http://schemas.openxmlformats.org/officeDocument/2006/relationships/notesMaster" Target="/ppt/notesMasters/notesMaster1.xml" Id="R85461b67be3d4a8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8b650207a9744b6" /><Relationship Type="http://schemas.openxmlformats.org/officeDocument/2006/relationships/notesMaster" Target="/ppt/notesMasters/notesMaster1.xml" Id="R441586b9fc504ac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3d0784bc91b426d" /><Relationship Type="http://schemas.openxmlformats.org/officeDocument/2006/relationships/notesMaster" Target="/ppt/notesMasters/notesMaster1.xml" Id="Rfc6bce3810b34c6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d1ae1806e0244fb" /><Relationship Type="http://schemas.openxmlformats.org/officeDocument/2006/relationships/notesMaster" Target="/ppt/notesMasters/notesMaster1.xml" Id="R1f2ebfa2b2964ed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3f992fed56a429b" /><Relationship Type="http://schemas.openxmlformats.org/officeDocument/2006/relationships/notesMaster" Target="/ppt/notesMasters/notesMaster1.xml" Id="Rcb318d8ed63a464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dc180166384424f" /><Relationship Type="http://schemas.openxmlformats.org/officeDocument/2006/relationships/notesMaster" Target="/ppt/notesMasters/notesMaster1.xml" Id="R90810be955e744d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be25892e21b4010" /><Relationship Type="http://schemas.openxmlformats.org/officeDocument/2006/relationships/notesMaster" Target="/ppt/notesMasters/notesMaster1.xml" Id="R33f5a410929f416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343448a85e94f7b" /><Relationship Type="http://schemas.openxmlformats.org/officeDocument/2006/relationships/notesMaster" Target="/ppt/notesMasters/notesMaster1.xml" Id="R1cb4c431c9f445f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3b7a627704e4f9c" /><Relationship Type="http://schemas.openxmlformats.org/officeDocument/2006/relationships/notesMaster" Target="/ppt/notesMasters/notesMaster1.xml" Id="R4959240f731241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的“矩阵与线性方程组”学习单元。本套课件共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讲稿】明确告诉学生：本单元只训练“矩阵与线性方程组”。先解释知识范围，再用一句话建立核心判断，最后示范标准方法。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【互动提问】请用自己的话复述“矩阵乘法不可交换”，并举一个会触发“误把 AB 与 BA 等同”的错误例子。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Q1：A=[[2, 3], [1, 5]]，det(A)= 选项为 A.11；B.3；C.15；D.7。讲解时强调：矩阵乘法不可交换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分步讲评：先重述题目条件，再逐步示范“写维数—按顺序乘—验证解”，最后给出正确结论“7”。完整解析：2×2 行列式为 ad−bc=2×5−3×1=7。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【预期回答】学生能指出方法链中的关键步骤，并联系“检查维数、顺序与 2×2 行列式”。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Practice Paper Q2 型·行列式。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Q11：齐次方程组 [[3, 1], [t, 3]]·[x,y]ᵀ=0 有非平凡解，t 应为： 选项为 A.3；B.-9；C.10；D.9。讲解时强调：矩阵乘法不可交换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分步讲评：先重述题目条件，再逐步示范“写维数—按顺序乘—验证解”，最后给出正确结论“9”。完整解析：齐次系统有非平凡解当且仅当行列式为 0：9−t=0。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【预期回答】学生能指出方法链中的关键步骤，并联系“由 det(A) 判断可逆性并核验方程组”。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Q2 型·参数与非平凡解。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Q21：【原创情境迁移｜启德体育园2026运营】以下参数为“矩阵与线性方程组”训练所设，不是官方资料中的实际数据：A=[[5, 1], [1, 5]]。若 A⁻¹=1/24·[[5,−1],[−1,5]]，求 A⁻¹ 四个元素之和： 选项为 A.1/3；B.1/2；C.5/12；D.4/13。讲解时强调：矩阵乘法不可交换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分步讲评：先重述题目条件，再逐步示范“写维数—按顺序乘—验证解”，最后给出正确结论“1/3”。完整解析：元素和为 (5−1−1+5)/(24)=1/3。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【预期回答】学生能指出方法链中的关键步骤，并联系“用行列式为零建立参数条件”。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A·逆矩阵计算。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Q26：【原创情境迁移｜第三代半导体试验线】以下参数为“矩阵与线性方程组”训练所设，不是官方资料中的实际数据：A=[[6, 7], [1, 0]]，B=[[2, 1], [3, 2]]。乘积 AB 的 (1,1) 元素是： 选项为 A.19；B.27；C.33；D.32。讲解时强调：矩阵乘法不可交换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分步讲评：先重述题目条件，再逐步示范“写维数—按顺序乘—验证解”，最后给出正确结论“33”。完整解析：AB 的 (1,1) 元素由 A 第一行与 B 第一列点乘得到。矩阵乘法顺序不可交换。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【预期回答】学生能指出方法链中的关键步骤，并联系“从特征恒等式递推 A 的高次幂”。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A·矩阵乘法。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88a959cab04c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fbd14497834bfc" /><Relationship Type="http://schemas.openxmlformats.org/officeDocument/2006/relationships/slideLayout" Target="/ppt/slideLayouts/slideLayout1.xml" Id="R44f9797ccace49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f9797ccace49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2669dd023435c" /><Relationship Type="http://schemas.openxmlformats.org/officeDocument/2006/relationships/image" Target="/ppt/media/image.png" Id="R26bd480d3bff4d9b" /><Relationship Type="http://schemas.openxmlformats.org/officeDocument/2006/relationships/notesSlide" Target="/ppt/notesSlides/notesSlide1.xml" Id="R87a0bfe9548848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88985d799450e" /><Relationship Type="http://schemas.openxmlformats.org/officeDocument/2006/relationships/image" Target="/ppt/media/image2.png" Id="R8b3a0753662449e9" /><Relationship Type="http://schemas.openxmlformats.org/officeDocument/2006/relationships/notesSlide" Target="/ppt/notesSlides/notesSlide2.xml" Id="Rc4f575709c784c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7da36b7c24ca7" /><Relationship Type="http://schemas.openxmlformats.org/officeDocument/2006/relationships/image" Target="/ppt/media/image3.png" Id="R88059a6fade14a3d" /><Relationship Type="http://schemas.openxmlformats.org/officeDocument/2006/relationships/notesSlide" Target="/ppt/notesSlides/notesSlide3.xml" Id="Rb51da0d393b345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d2c94a43a449d" /><Relationship Type="http://schemas.openxmlformats.org/officeDocument/2006/relationships/image" Target="/ppt/media/image4.png" Id="R5cd40c4fc2bc4617" /><Relationship Type="http://schemas.openxmlformats.org/officeDocument/2006/relationships/notesSlide" Target="/ppt/notesSlides/notesSlide4.xml" Id="R929f54ee369341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1fffbf93c475f" /><Relationship Type="http://schemas.openxmlformats.org/officeDocument/2006/relationships/image" Target="/ppt/media/image5.png" Id="R3fc4ec1c3fc84dd6" /><Relationship Type="http://schemas.openxmlformats.org/officeDocument/2006/relationships/notesSlide" Target="/ppt/notesSlides/notesSlide5.xml" Id="Rc7ecb2a3f54649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e7e9fe9fff40ec" /><Relationship Type="http://schemas.openxmlformats.org/officeDocument/2006/relationships/image" Target="/ppt/media/image6.png" Id="R9b1ac3bddad14468" /><Relationship Type="http://schemas.openxmlformats.org/officeDocument/2006/relationships/notesSlide" Target="/ppt/notesSlides/notesSlide6.xml" Id="Raac69e9b39a542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db3f9e16e4e7a" /><Relationship Type="http://schemas.openxmlformats.org/officeDocument/2006/relationships/image" Target="/ppt/media/image7.png" Id="R88071f336b034d7c" /><Relationship Type="http://schemas.openxmlformats.org/officeDocument/2006/relationships/notesSlide" Target="/ppt/notesSlides/notesSlide7.xml" Id="R509446c1392f47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0951d3fca47b1" /><Relationship Type="http://schemas.openxmlformats.org/officeDocument/2006/relationships/image" Target="/ppt/media/image8.png" Id="R3604e27429324da6" /><Relationship Type="http://schemas.openxmlformats.org/officeDocument/2006/relationships/notesSlide" Target="/ppt/notesSlides/notesSlide8.xml" Id="R8e73fd82c16644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79b6e6ce145de" /><Relationship Type="http://schemas.openxmlformats.org/officeDocument/2006/relationships/image" Target="/ppt/media/image9.png" Id="Re3e8290ab8be4795" /><Relationship Type="http://schemas.openxmlformats.org/officeDocument/2006/relationships/notesSlide" Target="/ppt/notesSlides/notesSlide9.xml" Id="Rb8de837cf34648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9c84afe96f4ed7" /><Relationship Type="http://schemas.openxmlformats.org/officeDocument/2006/relationships/image" Target="/ppt/media/image10.png" Id="Re9b45b3a997743e1" /><Relationship Type="http://schemas.openxmlformats.org/officeDocument/2006/relationships/notesSlide" Target="/ppt/notesSlides/notesSlide10.xml" Id="Re2498d1362cf47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b70e3e0194ac9" /><Relationship Type="http://schemas.openxmlformats.org/officeDocument/2006/relationships/image" Target="/ppt/media/image11.png" Id="Rc34d6953f8f0452f" /><Relationship Type="http://schemas.openxmlformats.org/officeDocument/2006/relationships/notesSlide" Target="/ppt/notesSlides/notesSlide11.xml" Id="R0f89f12708b94a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c110e3b9c4b73" /><Relationship Type="http://schemas.openxmlformats.org/officeDocument/2006/relationships/image" Target="/ppt/media/image12.png" Id="R06347e8ee6e14000" /><Relationship Type="http://schemas.openxmlformats.org/officeDocument/2006/relationships/notesSlide" Target="/ppt/notesSlides/notesSlide12.xml" Id="R71a5f260c9ed45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35c9166c34f5b" /><Relationship Type="http://schemas.openxmlformats.org/officeDocument/2006/relationships/image" Target="/ppt/media/image13.png" Id="R2d9432a6da834947" /><Relationship Type="http://schemas.openxmlformats.org/officeDocument/2006/relationships/notesSlide" Target="/ppt/notesSlides/notesSlide13.xml" Id="R051595db744847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c1b575dcc64bf6" /><Relationship Type="http://schemas.openxmlformats.org/officeDocument/2006/relationships/image" Target="/ppt/media/image14.png" Id="R368cedce62764d3b" /><Relationship Type="http://schemas.openxmlformats.org/officeDocument/2006/relationships/notesSlide" Target="/ppt/notesSlides/notesSlide14.xml" Id="Rade541c030b44b2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b8dba545c4518" /><Relationship Type="http://schemas.openxmlformats.org/officeDocument/2006/relationships/image" Target="/ppt/media/image15.png" Id="R0b43d867fddd4650" /><Relationship Type="http://schemas.openxmlformats.org/officeDocument/2006/relationships/notesSlide" Target="/ppt/notesSlides/notesSlide15.xml" Id="R6a9517bea33240b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f14f7e72c4c27" /><Relationship Type="http://schemas.openxmlformats.org/officeDocument/2006/relationships/image" Target="/ppt/media/image16.png" Id="R0a889b97ba104e5f" /><Relationship Type="http://schemas.openxmlformats.org/officeDocument/2006/relationships/notesSlide" Target="/ppt/notesSlides/notesSlide16.xml" Id="R65369ccbe5e1421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c4901c9884826" /><Relationship Type="http://schemas.openxmlformats.org/officeDocument/2006/relationships/image" Target="/ppt/media/image17.png" Id="Rddaa8fc95b3b4e2f" /><Relationship Type="http://schemas.openxmlformats.org/officeDocument/2006/relationships/notesSlide" Target="/ppt/notesSlides/notesSlide17.xml" Id="R3d72ee945be4421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004a73f4644353" /><Relationship Type="http://schemas.openxmlformats.org/officeDocument/2006/relationships/image" Target="/ppt/media/image18.png" Id="R11865442195c4d37" /><Relationship Type="http://schemas.openxmlformats.org/officeDocument/2006/relationships/notesSlide" Target="/ppt/notesSlides/notesSlide18.xml" Id="R53aea0b93f5a46a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35edddf8664980" /><Relationship Type="http://schemas.openxmlformats.org/officeDocument/2006/relationships/image" Target="/ppt/media/image19.png" Id="R7a064c69f0934053" /><Relationship Type="http://schemas.openxmlformats.org/officeDocument/2006/relationships/notesSlide" Target="/ppt/notesSlides/notesSlide19.xml" Id="R1cabf445e672498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2cfe0946f4dd3" /><Relationship Type="http://schemas.openxmlformats.org/officeDocument/2006/relationships/image" Target="/ppt/media/image20.png" Id="R251513603b3240ad" /><Relationship Type="http://schemas.openxmlformats.org/officeDocument/2006/relationships/notesSlide" Target="/ppt/notesSlides/notesSlide20.xml" Id="Rf3f1d70555a24c4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8ee4fb86b4c60" /><Relationship Type="http://schemas.openxmlformats.org/officeDocument/2006/relationships/image" Target="/ppt/media/image21.png" Id="R8934e64cd6f9447f" /><Relationship Type="http://schemas.openxmlformats.org/officeDocument/2006/relationships/notesSlide" Target="/ppt/notesSlides/notesSlide21.xml" Id="Rf2a180c68f964cc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61bb9dedb4fe1" /><Relationship Type="http://schemas.openxmlformats.org/officeDocument/2006/relationships/image" Target="/ppt/media/image22.png" Id="R744ff455636841e6" /><Relationship Type="http://schemas.openxmlformats.org/officeDocument/2006/relationships/notesSlide" Target="/ppt/notesSlides/notesSlide22.xml" Id="R60a0a2233ad24c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bfea0c5034aae" /><Relationship Type="http://schemas.openxmlformats.org/officeDocument/2006/relationships/image" Target="/ppt/media/image23.png" Id="R92796b7f00eb45fb" /><Relationship Type="http://schemas.openxmlformats.org/officeDocument/2006/relationships/notesSlide" Target="/ppt/notesSlides/notesSlide23.xml" Id="Re5a70660a84a4e1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05bc0562d149ae" /><Relationship Type="http://schemas.openxmlformats.org/officeDocument/2006/relationships/image" Target="/ppt/media/image24.png" Id="Rb650006988704ba6" /><Relationship Type="http://schemas.openxmlformats.org/officeDocument/2006/relationships/notesSlide" Target="/ppt/notesSlides/notesSlide24.xml" Id="Rc93c86539f604ae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8b62b3977421b" /><Relationship Type="http://schemas.openxmlformats.org/officeDocument/2006/relationships/image" Target="/ppt/media/image25.png" Id="Rbcb87899977343bc" /><Relationship Type="http://schemas.openxmlformats.org/officeDocument/2006/relationships/notesSlide" Target="/ppt/notesSlides/notesSlide25.xml" Id="R9263d02a57c840e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8897858f34381" /><Relationship Type="http://schemas.openxmlformats.org/officeDocument/2006/relationships/image" Target="/ppt/media/image26.png" Id="Ra97686dc06c94b4a" /><Relationship Type="http://schemas.openxmlformats.org/officeDocument/2006/relationships/notesSlide" Target="/ppt/notesSlides/notesSlide26.xml" Id="Rc5ef11ca65bd42f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c699b684e4003" /><Relationship Type="http://schemas.openxmlformats.org/officeDocument/2006/relationships/image" Target="/ppt/media/image27.png" Id="R975a4ef583d947a1" /><Relationship Type="http://schemas.openxmlformats.org/officeDocument/2006/relationships/notesSlide" Target="/ppt/notesSlides/notesSlide27.xml" Id="R3b33321a50004d1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0f20609df430f" /><Relationship Type="http://schemas.openxmlformats.org/officeDocument/2006/relationships/image" Target="/ppt/media/image28.png" Id="R743e39e823d3484f" /><Relationship Type="http://schemas.openxmlformats.org/officeDocument/2006/relationships/notesSlide" Target="/ppt/notesSlides/notesSlide28.xml" Id="R763d7353329a461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e28da85634904" /><Relationship Type="http://schemas.openxmlformats.org/officeDocument/2006/relationships/image" Target="/ppt/media/image29.png" Id="Ra8b2914d9f964b1b" /><Relationship Type="http://schemas.openxmlformats.org/officeDocument/2006/relationships/notesSlide" Target="/ppt/notesSlides/notesSlide29.xml" Id="R51af26ff97a4401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6200e7f63485c" /><Relationship Type="http://schemas.openxmlformats.org/officeDocument/2006/relationships/image" Target="/ppt/media/image30.png" Id="R7810618342cd4fa0" /><Relationship Type="http://schemas.openxmlformats.org/officeDocument/2006/relationships/notesSlide" Target="/ppt/notesSlides/notesSlide30.xml" Id="Rd90fe1e7e8a647a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bc94903de84641" /><Relationship Type="http://schemas.openxmlformats.org/officeDocument/2006/relationships/image" Target="/ppt/media/image31.png" Id="R3560126b90134773" /><Relationship Type="http://schemas.openxmlformats.org/officeDocument/2006/relationships/notesSlide" Target="/ppt/notesSlides/notesSlide31.xml" Id="R31b920ca4d874e5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87f05cbfb4f9e" /><Relationship Type="http://schemas.openxmlformats.org/officeDocument/2006/relationships/image" Target="/ppt/media/image32.png" Id="R5c7f68b25f0d4406" /><Relationship Type="http://schemas.openxmlformats.org/officeDocument/2006/relationships/notesSlide" Target="/ppt/notesSlides/notesSlide32.xml" Id="Re172dd2e5b90459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52f46f1bc4451" /><Relationship Type="http://schemas.openxmlformats.org/officeDocument/2006/relationships/image" Target="/ppt/media/image33.png" Id="Rb9baf1cfc45e4fdb" /><Relationship Type="http://schemas.openxmlformats.org/officeDocument/2006/relationships/notesSlide" Target="/ppt/notesSlides/notesSlide33.xml" Id="R6238cee487904bc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4ec7258224fc7" /><Relationship Type="http://schemas.openxmlformats.org/officeDocument/2006/relationships/image" Target="/ppt/media/image34.png" Id="Reab17683d0ac4135" /><Relationship Type="http://schemas.openxmlformats.org/officeDocument/2006/relationships/notesSlide" Target="/ppt/notesSlides/notesSlide34.xml" Id="R98be1e9097104a8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8eb8c626c42d3" /><Relationship Type="http://schemas.openxmlformats.org/officeDocument/2006/relationships/image" Target="/ppt/media/image35.png" Id="R248c592ce90e4ba0" /><Relationship Type="http://schemas.openxmlformats.org/officeDocument/2006/relationships/notesSlide" Target="/ppt/notesSlides/notesSlide35.xml" Id="Rcd26b8696d0c461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8ab26a7394e1d" /><Relationship Type="http://schemas.openxmlformats.org/officeDocument/2006/relationships/image" Target="/ppt/media/image36.png" Id="Rb35acc4313bc47ca" /><Relationship Type="http://schemas.openxmlformats.org/officeDocument/2006/relationships/notesSlide" Target="/ppt/notesSlides/notesSlide36.xml" Id="Rac4749c1bbea4db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aa3fe4c7445b6" /><Relationship Type="http://schemas.openxmlformats.org/officeDocument/2006/relationships/image" Target="/ppt/media/image37.png" Id="R98f5c0b769b14a08" /><Relationship Type="http://schemas.openxmlformats.org/officeDocument/2006/relationships/notesSlide" Target="/ppt/notesSlides/notesSlide37.xml" Id="R8b7de19074a7439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172e3d0f74f48" /><Relationship Type="http://schemas.openxmlformats.org/officeDocument/2006/relationships/image" Target="/ppt/media/image38.png" Id="R54d42293383e4b5e" /><Relationship Type="http://schemas.openxmlformats.org/officeDocument/2006/relationships/notesSlide" Target="/ppt/notesSlides/notesSlide38.xml" Id="Rf8d066d73e494ab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779f1e034a4bba" /><Relationship Type="http://schemas.openxmlformats.org/officeDocument/2006/relationships/image" Target="/ppt/media/image39.png" Id="R4c3b57315d2c4b48" /><Relationship Type="http://schemas.openxmlformats.org/officeDocument/2006/relationships/notesSlide" Target="/ppt/notesSlides/notesSlide39.xml" Id="Rd87db926ba834f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63D91-6872-4E6E-972D-4F51F9C7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4EA99-DA30-4B85-A1F2-06CAD7E4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E41440-E3F4-4711-BB77-5694C981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7AD19D-400F-4167-BE7F-3DF0C8C6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EFFC3-8CF1-48B1-91D8-FE77D784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矩阵运算、逆矩阵、行列式和解的判定。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BECFE-4D52-41FF-8B65-03578249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46AC6-0DF2-404F-B1D4-FD185731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89EA9-FA2D-427F-B76B-C1A76653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ABB1C-F61A-4A73-B9BB-01D45F4C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d480d3bff4d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5B2C20-BB25-47C0-B243-B1C9C7010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EB6C6-8ABA-40DC-927B-30760CE4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413E82-D4EA-4EEE-96E6-3DA82EE9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CF9C01-A111-4C3D-849E-8CA3DF62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515D7F-AF38-417B-BB59-5926BE0B6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3082FE-9413-438F-A374-C31FA731F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0D76B-41F9-46AD-BB38-0DE6D74A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A4B2DE-ED4B-47D3-82E5-ED14A5EC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6CC279-06C9-41AD-A542-E2D8CD03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14859944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C0D575-5181-4564-BA35-2BCADA94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44D29A-4EFD-4569-B0AA-AD0AF76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a0753662449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26C18F-C751-4FFE-A3C8-95F01344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6E6C4-EC79-4A32-BD38-298EBA6A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84E67-D49F-4F6D-9F27-9B62E612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2A33A3-F8E7-4214-B403-3F0B35FE9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矩阵运算与行列式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A622F-7349-4C32-ACCF-57D08883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检查维数、顺序与 2×2 行列式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58E19-871F-44A3-B028-3EDF32EB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8BF82-47E5-4E42-8D73-6E56CEC7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1DBE81-D50D-46E9-BFF8-D94D5856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D04C8-F13C-430E-AB4C-6D00B679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逆矩阵与线性方程组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0759A9-4E53-4172-9A8E-8FF61B11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由 det(A) 判断可逆性并核验方程组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A81772-7EEE-4CAE-BA41-27F3A2CF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C6F085-5DA3-4273-AE5A-691EBBD9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483A00-38EF-4440-9A1F-66295D07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BF8A65-AD21-4F1C-AE9A-91412221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参数与非平凡解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069C11-D2DD-49BE-998E-C52529E5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用行列式为零建立参数条件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C546F-6CBA-416A-A591-D61127EB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10089D-F7EB-42B4-BE83-BC19B59A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3BB6E3-FA0E-4B6D-B8C6-069251B29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E2B41D-5404-49BE-8D15-79AF8D69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矩阵恒等式与幂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DEC3D0-B597-477D-9542-D4315B07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从特征恒等式递推 A 的高次幂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237ABB-6CEE-46BC-BBAD-D480EEE7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1BA1A1-6B33-41ED-9837-7051F8B5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成功标准｜矩阵乘法不可交换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1580D9-5A09-47A1-A215-3765FDF8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525D1B-DBF8-4CCE-A178-859EE8DE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F6AEE8-797E-4FF2-8873-45EEED4D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1450398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FE0AA2-E857-496C-B8A7-B4553342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D83D2-9939-4077-9E16-A021428F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59a6fade14a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594A55-3698-49B6-8B1B-4373DC02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A4710-1E24-483A-B9F4-99BE1EB9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BD7AB-5839-4EF1-91DD-56E93BF1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15E99-F50D-49EC-9FFB-CAF14D223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E9DC2-8BE1-4DFC-B357-67BC1FBB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D99756-0F83-4DD0-BDBD-D2E50B0A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边界提醒｜误把 AB 与 BA 等同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7CB828-A23D-42B3-8CBF-933F7BBF1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19B13C-0E9C-45B9-85A9-98BF68E6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47C09-9704-49BD-B3B5-C342BFC3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矩阵运算、逆矩阵、行列式和解的判定。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DCF1D-CA24-427B-97AE-EB7FE21D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3AAE13-BF4D-40E2-95C7-31E330F89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450C3-F617-4B40-9426-55E958E3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B52DC0-6D84-4224-8B5D-8EEDCFDA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Practice Paper Q2 型·…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CB055-784F-48BB-B391-70795A04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AB88F-C5C2-4B0A-8849-F64AACE6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2454B2-03C5-4A27-A395-016E444D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41E533-9561-4F1F-8D26-5FAB2968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3886238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9BBC4E-A738-4C0A-9E8C-C9123842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BB0FE-502F-48DC-9B9B-873671F7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40c4fc2bc46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AEFB7-FB57-44EA-A5C5-E5ACDE40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矩阵运算与行列式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D50D4-D3B6-49AE-81B3-A36A019B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377CB-B6CB-4F1D-B30F-B8A92B3A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能解释“矩阵乘法不可交换”，并识别一个反例或边界。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69C113-512F-40FA-9784-98D90542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4C81A-7E54-40B0-ABB4-F0931310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FA2191-8D06-400B-81C1-EB0DF033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03A50-D3A3-4840-AF4A-169BAC51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8E6BB-4ED0-4654-8A4F-5695FC9A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C5782-35A5-4685-9F5B-577F7143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613C70-1E59-4C18-99B3-1F134D4E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21292-6919-4CD4-9717-96481F29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6A209-0156-4705-B31E-391F871B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4F24CC-F70E-41B1-9392-D7791F9C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85FA08-1229-45EA-BFF8-B734C072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12303788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E2E9B7-E142-4B57-B1F4-06A2EF1C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292DC-DCF6-4A59-9F7A-ED2CA7A6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4ec1c3fc84d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B3F7D-B34E-4AF5-BA60-B2768692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1BA80-E213-4E18-A469-4E17B3EA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5CBE8-68B9-43FD-9C50-CD7E8F12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18F6C-BF92-4271-8AF8-E5D01589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08177-8485-4915-8903-3FE0D883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CD3D0-C146-4C90-A26D-01982706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584E0-DF61-4A24-BE2E-561D3CCA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F2886-A6D7-45B5-8EE3-0C0687AC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CB50CC-5AA9-458F-9801-2245AD93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A304D-CF16-4CE6-9EE1-67CC193D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5795D1-FDA3-48BE-9CBE-09FAD5F3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C822C-B39C-448D-8A4B-6B3CA9BD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023348-508A-4D3F-8C81-44AF76FF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8748D7-B5AA-41DE-81A0-90B6136E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A82A4-0258-4ADD-9941-DFB3A123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解析：2×2 行列式为 ad−bc=2×5−3×1=7。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D88308-699F-40FF-850A-3FC6A2AD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0C5C9F-7291-4E53-A9EB-C9E668A2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A551EA-D31C-4F80-B99C-933100A8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13C1E8-C706-48FA-A648-9AB827EB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21040164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022F8D-C72C-4133-8BAA-038C30DE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A4056-3E42-4D16-874A-B0426DBD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1ac3bddad144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347A1-3A4C-4D83-87EF-22F9221F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ACF66C-FA91-4FEC-8A10-0360A1AC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40DDC-814E-40E1-AFBF-531CE3CA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574ECE-B61B-417B-BEF0-7E863581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分钟口述一题“检查维数、顺序与 2×2 行列式”任务的作答路径，答案必须包含：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AC356-1CF8-415E-B9F2-B4F66AE8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3CEBD-B134-4806-A4F0-FDADD4B0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331E83-DDB7-42BC-B859-DF8CF982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FFC0C-0AD2-40D1-ACE5-87A70685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34BA90-D550-46C5-925E-7440C020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484DB2-72B3-40F9-A73C-3499643E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45457-4299-4231-9C33-1BF046A9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4341A-9D5F-48C9-BD03-72286CAD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F846C-D4AE-49FF-B50F-CAED324C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317993-E1E5-4AEC-882E-B0201837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B2FF6-4A33-4730-9B6F-6A2B4794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A7905-9921-4BD5-8EF0-60740C9AF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BDEE54-7DD8-4E28-9D9F-5B770371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FA4F9D-ECB6-4B56-BA63-882EB0CE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E3DDC8-4C4C-430F-AF2C-01DA37B6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6276001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0637EC-BA16-4A97-AF95-2B73D394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A19FD-D2C1-43A6-8928-BE1145E8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71f336b034d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4EAEDC-E10B-4A90-953B-01CEF165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F02F0-1C76-47F6-BDF0-DCA0BF77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D48CEE-77CC-467A-B719-3B44BEB1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F75114-F237-47F3-9F22-96FDD0A5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C5562-A47E-4591-8E80-CD3EE2B1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979D93-974D-49A9-B2FB-A9865165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5F0111-B9EE-441C-A546-3DEC308D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F9DFB8-0DDC-4F59-8F04-05105B00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0DB6B1-10CE-4EEA-9BC9-1A9D0771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723F76-7327-4516-B7A5-ED38C2A7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52014-8CB5-4454-8E80-3DA174D4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421C26-C60B-4BA3-9B36-50DDCA53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B90EB-247A-4B3E-BF34-5E09B4BF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EC1240-0097-4A57-8C42-09CF90AC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79A26E-6143-4D36-94C2-44319E54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D3E2CF-273D-432C-8F35-801CC55C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891811-4A2A-4CCB-82BB-70F76783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16828005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CAE50B-89E6-433F-BF80-51F5A34A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A1952-84D9-45A5-AAAB-DBF52673E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04e27429324d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18EF2-5645-497D-B4AB-D29FB3F53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9CFEA-139C-4DA0-83B7-E089E998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1B3ECE-23FF-411B-8B1D-08CEB3FD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5CAF3-1F22-4F23-98F1-1E96A1D2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24032-4AE6-4C1F-B5BD-C2BB1185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0979A-FB3C-4CCB-94B6-1F4C845E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C6C4E6-536F-416A-B9F3-338BD8E0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B2252-8095-4664-A4BB-18115BEA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5B0379-6B89-4466-B3B3-C0C229BC7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E281C-559A-41F7-80C1-2DBF2A0B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52D46-358D-4027-B29A-C46B89F6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BDE4A0-0407-4551-85E9-64824E80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F11520-C7B3-4B31-B31F-9166D7BD7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E16E69-E139-4444-8044-30CD9B6C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E3AC5-1DF7-4181-B997-F1BCAFAA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C1CE1-787B-4D07-9D63-729589C78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27DEB-3FE6-4BF0-BAC5-80552BFA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2601961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973FB5-2E16-436C-8C04-3BE6E6C5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3134B-520F-46FB-8E41-18D23D75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e8290ab8be47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460CF-9676-423C-A2AE-32264D59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4607F-E519-4F92-9B42-7A824BFC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7F8738-A5FA-4765-AE0D-1699B2E5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7FDBB2-B306-4143-A25B-AB525296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方程组 2x+y=4，x−y=-1 的解是：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EC4A4-C027-4E33-B9DA-E763ED17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B444E-3280-4D08-A598-C28ADBDB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4CFD4-B6B3-42C0-BB13-B5C6B76C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E43DA-3F10-4472-9E61-92C3ECC4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D4B3C-B8B6-4C4E-91B3-B058985A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FE78B2-701D-4766-859C-72C2A34B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8EC002-2CEF-4FE2-A6D9-FA399A6C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103DB2-402F-4751-A245-980891E7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572F0E-BC47-4578-91FA-6B00937B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F33E8D-1CA7-4BAE-91FA-9ECB04B0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9DA284-D835-4C1F-9F7E-920ABEFB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4F5E48-9E4F-45C0-B6BE-F50B4A2B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5E0B2D-3DBC-45AB-849E-5493338B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4B923B-1DED-4B67-9F56-BAB63A4F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DD9680-82CF-4AB6-88EC-055835AD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21387380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D1ABC6-C350-4800-89FB-B431D511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8A073-94CC-422B-8333-FFB77950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b45b3a997743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2C7AC-E879-4747-ADEF-0C050AC9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0495E-1230-44EC-B517-628BB957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B53A3A-386D-4611-843A-5CF71712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A5782-A099-41DC-AEA3-48329BF3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7FD06C-4CDD-48F6-A07C-4DAD834A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9A91FD-FE5A-4320-BB7B-30161AE2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2DC38-F745-455B-A879-5334D084D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AE5CA-9812-4E6C-A044-EAD07C35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4ED1F-3FA3-48A4-83E7-577CC6C1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方程组 2x+y=4，x−y=-1 的解是：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6A16D-8ED5-405E-B953-1B4F5E23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ABAC64-176C-4B22-B6C4-5AE28202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3D5335-AE1E-421B-96E2-F03F7BC9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E69496-30B9-4FA3-AB95-02858ABB5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A=⎡ 3   4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DE88F2-B1FD-475E-90C0-5265080D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FFF34-C88B-40D7-ADCF-6C7B8BB2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F2E6C7-8B3E-4823-A0BB-316C9C7A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0E9F3C-A394-4BE1-8671-FE3E3A28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20920403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E37E48-68DE-48CD-A282-63C22590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C1568-BB49-48E6-A990-9C176C87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d6953f8f045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7A589-783C-4481-89AB-90AF920B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4E44C1-F8B2-4DCF-A59C-74750465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0CC39-14CD-41CF-8672-6CE94ADD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A1B69-5D91-4835-899A-68CDB40B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AE7E26-C351-4062-91C7-56E6381F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32FB42-82C8-45DC-9EEC-4B78A785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62921-7CFD-4DAF-8EE4-2FCB66D3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2DC3AA-2366-4654-95DA-36E6AF5B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正确结论：(x,y)=(1,2)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解析链：可用消元或 A⁻¹b；把答案代回两个方程可同时核验。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4CAC5-3E2D-442B-9DAC-123167E88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ECDFF-7C28-4F35-B367-D2B31109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3BD16-DBB1-4717-BFA5-E42D4EE4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0F0619-6A13-48AD-91D6-65320B1D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494909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57212-AE02-465E-A15A-C75BC96A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11F16-3320-4768-992F-0644C438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47e8ee6e1400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ED163-73B7-49F5-9B00-83A329E9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35A0F6-2E27-487B-89F7-179281F7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794E37-6DB7-4218-9145-74AD0C4EC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CB23C4-824B-4A66-9E00-2F331A04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3   4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CD3600-71FD-4D3D-8ABD-5691708F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5C6F3-E8A7-4E8C-A75D-068A0496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0AF8A-CFAF-4F41-B9C2-C458E8F1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B7C439-9063-4707-9138-4DBAB6AB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ED2F5D-074C-4E5C-A9F6-74FB12C7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A4504-4DE6-4DA3-9DE8-83C958EF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B1F3BC-1946-4F66-8F87-25A98F0D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B622A-3F1A-4E64-AFE9-ACA140DC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ADFF7-1518-44FD-879F-70543F96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20469012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5DD51B-3ADE-4976-B95C-5957A15A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1C6AA-A4FB-4ED4-B03C-8C346CC8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9432a6da8349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87EE4E-A98C-4EAE-813F-9B03F063E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逆矩阵与线性方程组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82294-17CC-4A93-A8CC-34806914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A4AFDD-0A4E-4152-B49B-F47EBD32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能独立执行“写维数—按顺序乘—验证解”，并说明每一步理由。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C4762-FE9D-4815-980B-B252E947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E240F-F1CE-4745-9762-19250836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A4C18D-276E-444A-9273-563A855A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3641D-2B50-4429-98EC-0CA12657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FB97B7-40FD-446A-8146-0643879C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EEEE8-5852-4A79-83E0-64EDC63E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7B7233-FB77-4BB3-85F1-470B984FB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63DA4C-EE69-4B43-8725-B4B2EABA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94B3FE-9D70-41B7-A632-D6E309FE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229C58-DB36-4C13-BE75-D0C45AEE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15205-67AC-403F-8013-DECAD66F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45530311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585351-B57B-4683-8401-5120BD3F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A0B7EB-0B53-4BFB-AC94-E36DD911D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8cedce62764d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DA121-3F0E-4723-9223-FFCD8260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0FBAA-A7DC-4532-B822-09951E8F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8EB111-A1AF-4AE8-B689-576911394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F9B1E-4AFC-4230-BDC5-D0394BFE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737D08-F9F7-4B07-972F-C79A0BE4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3BC9F-E738-40BA-8485-AC42F5BC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7DFD65-A1C7-4EA5-9D80-E9AA8624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76F3C7-2C13-40D0-89E7-347FFE1E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A2345A-5338-43EA-A5E2-B1486512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36136-575D-48FC-9563-2B62E42F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E60643-D967-40C7-AE72-93D1B642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3B37F-EB66-4637-A61A-3C7D95D70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5D301-91C0-4228-9A70-E288D269F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05400-EE63-4E6B-818E-D1AF0710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54DD21-06C4-452A-A0CB-5CBACA83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解析：齐次系统有非平凡解当且仅当行列式为 0：9−t=0。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FBCF96-13EB-46A4-B0B7-D9E10F37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99C47C-240B-47EA-803C-280E67CC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1BC268-E0A3-4D74-A103-58A1281D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8626A8-9F0D-45A6-B6E9-AA69C54F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5633931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DADF37-93DB-42EC-8AF4-87102AEE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3FA25-61D8-4DFE-AB6F-56010C96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3d867fddd46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482E5-EA7E-4DFD-A342-C5FE8810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69CBB-1078-4D96-9ABE-C5C8BEE3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601671-4DCB-4E21-ABF6-8AB52597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77724-7F27-4687-AB4B-44B67116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分钟口述一题“由 det(A) 判断可逆性并核验方程组”任务的作答路径，答案必须包含：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48D01-9566-4871-8A6B-18134299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1E8180-7D34-4BC3-B014-F294AC52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92A403-2F3F-436A-8AE1-4C48A0BD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70733-4670-46AF-B55E-C3DBA4E6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EAB9F-E8A8-416B-8672-6B0D8857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D4488-9E00-4DCD-93C1-881F1A50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03A1B-C3F2-4420-B1E3-15156B92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C7255-96B8-406F-8659-BEF3DF71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C0E0E8-4371-4820-AAB0-36D7819D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C4DB27-CA14-4D9C-8281-F08DD59A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AE3FA-BC92-4B33-BC39-71AAAA44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7D4148-082C-4EE1-BC19-C7B55D31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00D940-DBD0-4CA2-8B35-3477A523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EC5165-7E44-4DDD-BD35-66AB0388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682E5E-37AD-41C5-8101-88D60DC0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2012409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DED658-C376-4BBD-A7F2-AB722FBF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2650A-58B9-419F-ACB8-159A1FE9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89b97ba104e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6BA2D4-9877-46DF-AA7D-E031F565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85F711-6FC7-4659-8C8A-4D112D96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27EC1E-45D6-4E56-9A97-FB388CB3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958D67-3334-4D6C-BA1E-17BFDC60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C6390-C66F-4F39-A9A4-66D5A5C7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C26D9-1212-4E07-8F8E-E677F423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CAC0B-B1E8-4809-A2E5-990A2FF8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889F7-E5F9-458C-B07D-92CCB89A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67476-2079-4232-A67D-4F1E0C157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9E50C-61CD-4A1E-BA79-5BF10A04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F8AB3-D7AC-4540-9E36-E16AA70B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8E1F47-C34A-48CD-9338-4151CEC5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40D4AE-3705-454D-8A68-9DC9466C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62107-055E-443B-B53E-BF48D8C10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837E5B-3FAD-43F1-A6D2-B7036D09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BE683F-F5C8-468E-9BA5-7072BCB4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9F3578-ACE4-49CA-9E5E-0A8D2D84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873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EDF62A-A4CB-4A30-8FD3-B04ABEBB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2B701-B1E7-4054-BA8D-5C25F942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a8fc95b3b4e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3C080-055F-44F7-8E34-40B6EAB1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1C2A8-BC3F-4C8F-BD7E-CEC9B2D3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AF2B4-FA43-4D83-9D3B-E39F3325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653C6-C9AC-403F-B4B4-BBB69ABF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B3095-AD48-46E2-90E0-68D07846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8E475-9EC4-46D1-ABA2-DD2DC7C1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048576-FC04-49F4-9415-E3770598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21E24B-F8B4-479D-BBA2-92F583EC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D52F4-90D4-4DE3-9A96-81DED2E7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F775E-8948-43B1-9B86-A535E17F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350272-2CDC-4607-940E-963A90A3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8B619-8428-4615-9C65-9CE77350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66AE6-AB85-40CE-A08D-E64FC79E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5BE48F-5B80-45A9-AB1D-246C172F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D3CDA3-0E7F-403D-BFBC-E291971D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1BBA04-434F-404F-8167-8D8C66C3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C65C4-FD2B-4E56-828A-7BEDD37F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20038686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583953-2B99-4CEE-9151-852FAB52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E96D9-E866-47C2-B113-BBBCE96B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65442195c4d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14A19-2DFD-4F65-B646-4031F1941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49B01-47A7-4BB7-A0AC-E0D2EDF5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FC9B5-9B56-4825-9CA8-B4F3D6CD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DAF02-B496-4BC7-86E6-12A4963E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4   5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AA8BE-686B-4D52-86B0-B2FAECB1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887A7F-03B6-47C7-8370-027B8B5C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95151-5010-4B86-847B-A1433ABF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F8370C-D636-460A-9928-3B2A947A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DFEE53-3DCE-4C79-B3CC-1E197A79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A73B1-EBF5-4597-86BB-9BE975B1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4D99D-EDC1-437E-B87D-58512880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AAF48-A193-4C9A-AB2A-2EBC520D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DC8F8-9B3F-402D-9843-A3762FFCB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55FF6-3778-464D-B4B4-46402618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DDB75E-E6DB-45D6-A1CF-A7282013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C00AC-8255-429F-AED9-D688EDA1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5EDEF-3CF3-459D-B7F3-ED5BAE46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8666EC-75C8-4371-A088-3CDF4006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763C87-2A52-4DC3-B975-F71E3A95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15879321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F18FE8-2853-45B6-A583-54B31CB8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955A98-0D98-4BCC-B9E6-DD9253A9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64c69f09340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ED3C9D-6FAB-4F35-B39C-A7EBC557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FFBBB7-3E2D-4CB7-A597-135CF570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4688E-2918-4DE1-B4FF-5FA792C6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BA335-DB27-4650-8C99-22A843A8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A56A8E-1BA2-4811-A783-5635B7D0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B44180-0837-475B-8350-693AE613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49333-F592-4B36-BB3A-0E799F1C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C4D99-1F0E-4F4A-8A17-E946361A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A7014-D5B1-40BD-A1FB-597AE4DA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A=⎡ 4   5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E13F02-2BA5-4AD0-867F-0B47C3B8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F9547-46AF-4EB6-A1DC-F7F9E117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54286-DA97-40D9-99F8-3364DBE9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17A913-AA3D-409A-9CB2-F395A0C4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A=diag(4,5)，则 A^5 等于：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4F94E9-6B08-4A26-A793-D2E9F503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D563E-5011-49FC-B718-D7444B5A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30940A-AC5D-49A0-B957-692CFEE6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4FE360-169E-4FD8-9A75-A7B704AE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30705546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2ED29-510F-48DF-BDB3-FBDC2814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A7CBB-F7E4-44EA-8531-27A94948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1513603b3240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F02A1-465F-461F-993D-3C413FDB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6E8E8E-881F-4FE0-844F-1F71FF9E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D90E6-5A5B-4D2C-95E6-D1B0685B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3C6EA-8E7E-427B-9E8A-F2E72EF0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41A32E-7C66-4A7C-8A59-6619DC80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7BEED-4237-4C9E-968B-04C85100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1283DD-A6A5-4BC1-8567-45E10A6A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EEC51D-7D06-49A1-8695-CDA1EE9B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解析链：AB 的 (1,1) 元素由 A 第一行与 B 第一列点乘得到。矩阵乘法顺序不可交换。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149FFC-1619-49F2-91D5-9B3BED46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65EDE4-38DA-4DF8-A438-ED3A426F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82960-1275-4FD8-8DB6-A088BFD5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06235A-2EFF-461E-872F-BBBC3944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11255718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7100FC-7622-4AE4-B54D-532C2097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E1820-40C9-4AE4-91ED-73C9B8A8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34e64cd6f944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3F350-A9FA-41EE-B44B-6CBCD30C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F59B83-7A81-4373-993D-4E0A7AD1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118B67-AEDC-4094-80F2-D1DF34E6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2DB9A-AA94-4B4D-8308-156861FD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A=diag(4,5)，则 A^5 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D5526F-F3AF-4AF7-8D72-AD1394664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1842D4-8A40-43AD-B343-F73BBCF6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D3A992-F4E8-4380-BE7C-78318C96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A0652C-E387-48C5-835F-D6DD1773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38D91-474D-4E76-84FD-5F7536BF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390175-9EE7-4E94-ACE3-E159F7758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A1E66-9EEB-4DD3-9785-A4B45990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5D8E7-A71C-42E0-A99D-79BDE8F0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254B2C-E895-45E2-B1FA-1FAE8FC7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170869934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7B520-C379-4EF8-8A81-711231B5D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210175-55CE-429C-8AB0-702AE30B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ff455636841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ECDC5-6A7C-4CB2-9DF3-CE8CA8EC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参数与非平凡解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41EEB-C601-4CD5-9961-4E859B31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ED5C0-4800-49E7-8A11-0AD6BD3F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1141A-86A3-4A34-ABA5-E5CD3FEF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ED6C95-DAB5-406E-AB7C-3C5D0FA4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BAFF6-DF14-472D-92A5-DF46180A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1C32B-305B-4077-A23A-9A51F250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04F36E-152C-4FA7-8EA4-F3810B2A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292EF-68F3-4CAB-8CE4-749564E9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21C525-0525-4146-8CDB-3A5C7740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7993AF-7BD6-4AC0-B065-E7F56444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0F183A-4650-4A98-8894-89E61997F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1B1BB5-7FD3-4818-BE8C-A2354B12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A4CB2-B20E-41BD-8935-E9C83F86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200557635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63351D-8420-473E-A4B0-043B8630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DBB24-3342-42AF-9DAF-DB73CA0A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96b7f00eb45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747CF-4203-4B8F-84AE-A65000EB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F4B12-0599-4326-9CEB-9CADA01B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1AF09-9550-4C84-839C-15C572A4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ED934-C59F-4E14-B180-5B3C304F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810DC-7D34-482F-AB39-056EF29C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2EDA62-C5C8-4B4F-A085-13E0495A8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E6A59-B188-4A04-9035-9B35EEA6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92479-E485-4628-ABC0-7F013DE9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6FDBD2-362D-4777-8D17-3F56310A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EAEE7E-5AEE-49CD-8DE4-3C16F673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395D9-722F-4713-BC68-5746AB22F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1CFC52-69F2-4ADF-88AD-D797ABF1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7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C6DB02-BB55-457D-BF74-65A25015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C4565F-485A-455E-A611-5CB2B385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0A255-B8F9-4115-9EDC-2C083E60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解析：元素和为 (5−1−1+5)/(24)=1/3。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36AC3B-A1E1-473D-A08E-2A126DC0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C7189D-42AA-4EB8-A88A-477B9A65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8A5B9C-3B63-409A-97C8-CF70FF14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258243-1EA9-4B4E-8F9B-AED159FE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198135904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3757F0-6295-4AC9-8662-7CA0FDC7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50D946-E4F6-461A-8F67-CA9E9F68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50006988704b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14BEC-0DE0-4916-851E-E91BCE44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860B4-2584-41AD-A6C4-3D22A4F0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5C89A-CC65-43D6-8FD2-01F40FB8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9491D1-26F9-4E5D-B30E-2F689B42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分钟口述一题“用行列式为零建立参数条件”任务的作答路径，答案必须包含：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72650-B74A-4DF9-8B91-EF469549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121E1-0BB4-4175-9D21-3B40FA36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3BBC3-956D-41D9-A1C8-81FAD8CC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2EEEB-5E70-4D13-8B95-64BAA976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3E6F58-8C5D-483B-87D9-78F9C8C7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E241D-4D4E-49AF-931D-57347E6B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C01AE-76F5-423A-A9F9-2D181ADD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15DF1-A978-486B-97D8-23B4E6BE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FB27D1-F910-48E7-BDD3-909DF169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E4B592-A0B7-4DA0-8AF8-4D6C3E13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27FA95-2C28-402B-9B67-D1E58D2B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8F8DD9-B313-4A67-8E55-766AADAD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0262CF-14E6-4A91-8BD3-8133D95B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4E3C0D-0A71-4C9C-AAFD-5A1C56C7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078BD2-919A-444C-902D-9E27F74DA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186315746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09D52C-7F4B-458F-B56B-84EC0B128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C547B-0A0F-47CB-A376-3EBC6804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87899977343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FA5CC1-D88D-4D72-BA49-C92EAF86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09D76-79A6-4DB4-8F74-C7D674E8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B39F8-67F0-4D4C-BC4B-FCAAE41C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23B66-ADEB-4D0F-B70A-2E7870CD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CD877-A3A2-40A2-AC49-7ADCE2B66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0964C-3518-43C3-A61A-8A4A4706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6E0B7-BBB6-4A17-A99A-52E40D06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1EBEF-32B2-43EF-BC80-926B0ADA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51810-96A6-41AD-A1F7-75244033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EE90CA-A1D6-475A-BC5E-F5DF14191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C99E8-17DE-4226-A924-1B265E61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87DF23-B864-4862-A565-31EC9EA22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CB343-26F4-4995-94D3-D82FBD49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2D816-9DC1-4C42-835E-5D98BBA4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D51141-5105-41E5-A48C-8ED6DEBD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996AFF-A827-43F5-82D9-3AF307D6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334DA-13AF-4DEE-BF08-DDA56517C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15020434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19C2C-2840-4356-9666-7EEFA5CA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058BB-DC70-4512-8E62-7E6D21C2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686dc06c94b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81889-FF9E-46FD-AB38-FF7BEB52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0285D-D62F-4728-8189-F925D9DC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573D1-C342-430D-8A69-0F9A9674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4C7BF-F19B-499B-A5C5-6B1F8F23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5 ⎦。若 A⁻¹=1/2…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E2EE5-CF07-4769-B972-F38503C9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DB1280-A7C4-4DB2-9C06-6D3D76C6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79635-B6EE-4BA8-BFA0-ABC5056F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06E40-0379-4C7D-9C2C-FF182CD6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53AE93-E14D-4847-BDFE-39938480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AF673-23BF-4B9F-9633-C79A65E5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0FF79B-5C5B-498A-B416-10D647FA0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F2748-38BA-4219-8661-156900F6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0C1BCF-8FF5-4B08-BB09-0EB4EE78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0D5DED-295C-4931-B094-617358E0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4176F3-5956-4788-AECA-D0A1C641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F9FCF-D175-407B-B30F-9C6C9360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C58BC-62E4-4FD3-8EA0-0722CED9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3105217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E7DEE0-8262-41CC-BA66-96F3952B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C379B-1B19-43FF-A28B-F4C83D44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a4ef583d947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5ABE7-CBC2-405A-A299-AF8DF4ED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11E30-DCEA-4287-A976-A95625ED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C3713-A6F9-4B9B-BB0A-984B4622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25CB2-7E1F-480D-A6DE-E83B5310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【原创情境迁移｜低空经济32项沙盒】以下参数为“矩阵与线性方程组”训练所设，不是官方资料中的实际数据：A=diag(5,6)，则 A^6 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994D4-BEA8-46D8-8E52-58597DC8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1F6C7-0217-440C-A8E6-81BEC318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F7EE3-2EFE-435C-B473-DAD07BF5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448E2-A5B3-4855-BB77-83415D6D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DD4D61-F97A-4CBB-A281-6A12038D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3EF97-D921-4F2A-9A8B-41E6ED345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B2EF9-FB02-4ECF-9A4C-CE0AEE8E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29FE5D-0B79-4FF0-8111-E7647428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66DF8-E4F6-41E6-9024-9913EB5A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97483-ED1C-4334-8A50-F41D4186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CECD3-4878-45D9-B270-DF23B9D3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B6EED4-7E92-4F90-A149-8035FF79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66335D-835F-4335-B029-C1001FE4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5D7B57-F41D-4E00-B596-09261E90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1742BE-400B-4AEC-9936-20A86ECB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10754865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174DA2-0E38-4C0F-AB3F-89634F72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45492-5400-4EBC-ABBE-77BD2564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e39e823d348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3C7F5-2ADB-4FF1-96EC-ED14BD2E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C17B1-B7BA-4344-AB6A-C87D0F06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78C53-6879-4B65-9C31-ACEC530F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CDEA4-5A98-4244-BAF2-7DB1697F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F2936D-F304-4E32-9FFC-FBEB7C5C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33A50-6706-48C8-81F1-57E8988B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A5232-3CDC-44E9-8D6B-0884731B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4A917-6AAC-44CB-B590-D9E5843E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ABEFF6-8F62-47D4-99A3-D0C3C533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【原创情境迁移｜低空经济32项沙盒】以下参数为“矩阵与线性方程组”训练所设，不是官方资料中的实际数据：A=diag(5,6)，则 A^6 等于：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108A7D-DB4E-489B-BD46-08296E24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F530E2-E88B-4769-A82D-346CCD45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301437-8DDC-4527-99B9-5D2D0421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3148D7-1542-4553-B034-C4ACE156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2030与稳定币】以下参数为“矩阵与线性方程组”训练所设，不是官方资料中的实际数据：方程组 2x+y=16，x−y=-1 的解是：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60D56A-44A4-47E3-ACEC-68031B29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A5C222-19F6-4695-95FF-7301B719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A65C6D-EEE9-4C60-B3BA-556A19EA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DD40A8-D6DF-4641-8BBD-8F57CA12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208516233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F89E8-4C13-4CAA-A158-19D38C94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57FF94-0B2A-450A-9D25-4479BE80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2914d9f964b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BDB16-9F9E-439D-9471-1F9FCC1A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2C85B-1422-4DE4-A269-24377D4F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39EB3-7F89-443D-8D5A-1C7BE3B1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6488E-CE3B-4DB3-9891-A5A55640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F75B7B-4CE4-41F9-BB01-3ED2C432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E51CE8-8249-42E1-8946-A9C4510B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BF623-C70D-4EF8-AFFC-9EB9B3A5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EBF79-1952-439A-BB64-03EEDAD8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正确结论：diag(15625,46656)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解析链：对角矩阵的幂等于各对角元素分别取幂；这也是一般矩阵幂分解题的最简模型。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365D6-1AED-46F3-B73A-2707FEA6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711AE-658A-4879-BD95-6189D3A7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B620A5-A8F4-4F44-9341-3CAA1E6F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FFEAD3-033C-4294-B66F-51764AB2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210266790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4D789-DB80-4493-B6DD-7E106490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08B80F-6D8F-452B-8CAF-38B2DF26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0618342cd4f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36649-3CB6-4A28-94A2-C560B880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D5A65-A49E-41E9-B9D6-087345B9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1FA36-D278-4135-B555-855A1E6B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9CBA8-C62A-4B69-981C-663DEF0C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2030与稳定币】以下参数为“矩阵与线性方程组”训练所设，不是官方资料中的实际数据：方程组 2x+y=16，x−y=-1 的解是：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D3E37E-674B-4061-8875-F7E7B127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0D56AF-2487-4852-BDB3-83A8CC34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93589-4989-41AA-8D1F-F58ABC5B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071B2-D5D6-4C3A-8DC5-92448BAF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7E77D-4263-4A47-8647-3957B551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AE939-6059-4A1E-B454-6F16EA9C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3D496-D0DF-4ED2-B93D-0C1D5DBC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E484E6-2B11-4FD0-925C-58C9AE7D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014F3-F78C-4F58-81F3-7BFE2161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23646287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E338F-10B9-41F7-800B-1B67DE50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6F5A71-9642-4C37-97E8-9CE5DDA6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60126b901347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62836-84C8-4427-807E-4E6C163E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矩阵恒等式与幂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FF994-13A5-462A-BF0D-37456C23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6BF7D-9099-4399-9838-C54FC450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76ED5A-B83F-455C-A9B3-03366958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2FE0C-EBAF-43E8-8A30-06B0A2C3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85E36-4F2C-4811-83C5-C2D933BB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8E1808-C68F-4988-B6E2-7B28FE30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03D35A-F7EB-4D1F-94BC-B24771DC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B63A53-67A6-4D11-93A3-86FA41A8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582F0-24F5-4F69-8F63-91B79896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9E6CE-AB88-4B9E-8918-8E04EA88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F5AD79-3A94-4065-8219-D81F643A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AE2C91-9F93-4606-B66F-72522768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E6DCD-4810-4C17-B1C8-FB79147A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66383684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39F56-4562-4503-9099-84035639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5A3F0D-614E-4CDA-8E90-BC39227E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7f68b25f0d44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18F0D-58CF-42D3-9BDE-4575D14F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37D18-2F0C-4986-88EA-DF0AD2DA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63211-E335-4FCE-A4A7-912577EE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44E25-5EAB-494F-96B7-2A3DB9E0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B00C5C-94AE-4940-88F0-2C8A2394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939B0-1B4A-447D-8FBF-D95DB0A0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8E57A-7A87-4811-8957-7D223722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471F2-2532-4AD4-BF40-FC96BC39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AB47E0-FB17-488F-8030-04F87503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0D7C2-2F68-49B4-8E29-843537B9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5A7409-0B36-4CC3-B0F2-C2A0E555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469CB-7D3E-42D7-8920-E84DF374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07316E-AA25-4215-8F58-FC735FF1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CAF615-E2C7-49A3-88C5-50E7F9717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7BD122-D11B-4F00-96FD-1A0D7E6D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解析：AB 的 (1,1) 元素由 A 第一行与 B 第一列点乘得到。矩阵乘法顺序不可交换。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FCB704-7526-4661-B57B-39731DD2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CB0C65-0780-4DF9-B28F-5E0B85CC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A3D397-1283-4E20-8899-7F6469E2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8B860A-45A9-4CA9-BE5A-55E60905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57289679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B01440-A4F9-4270-86FC-6B5BBE80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1AC39-C039-422E-9089-AF9E4E71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af1cfc45e4f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CA95F-CE9F-4C20-BD63-99EE914E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C4998-A16B-476E-A81E-F84E1553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41C1A-2737-469A-AFC6-11574E57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2260B-3189-4CA5-B438-63DADB51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分钟口述一题“从特征恒等式递推 A 的高次幂”任务的作答路径，答案必须包含：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37A6E4-A2CC-41B1-8EDF-07607046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D06A7-745C-46E2-9E4C-48016470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89E0C-E44C-4D2E-9B76-5367C81AC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DFE2E8-A8C0-4F48-B5C3-CF565B9C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F61CF-E8D2-46A6-8817-BB1E6027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23EA0-E434-4101-B376-F9D85C31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8B965-81DB-4C49-9132-17F4722C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0F571E-C2C6-4B33-96C0-F23948FF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F33001-D1B5-44E2-9B31-9B7261B3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D2DA10-CB75-4119-961D-ADFDB8D3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BD916-5F79-404E-972E-EE917BDF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13C70C-6F40-4FBF-B9E4-320BEFC5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990E8-0BC3-45DD-914E-4195B095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4A87D3-CF8D-4BDF-A5BE-49531062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A20050-4BA4-4468-8551-5435E48E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79730696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38A610-6F88-42E0-A481-F17EE519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68245-007C-4CF3-80BA-D608792E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17683d0ac41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69F02-C03E-40F9-ABC5-405C18792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C6D9E-F7E8-4B55-BB5B-1EA80FC2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7093CD-6F7E-4E2F-BE3E-61E653B9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1B39A2-786A-4E72-B36E-92A88487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B30657-F410-408D-A55E-3E051008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66FF6-5DE4-49FC-AA31-375E26FB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A7043A-AC60-45D0-9391-AB3D451B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7D7F65-BD0B-4644-8554-2C355019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CBB81-6004-40D4-93AB-B58DA738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44BE9-CCAC-442B-A9A5-9E756E1A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248160-0292-4A26-ADB7-397D19E6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9AF15F-530F-47C8-884F-9764453E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14BE7-A110-4CA0-93E8-8D43B44D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DBA4DF-B38B-4A3E-8EA7-BAFB7257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7BC438-F279-4D9F-981A-5550CC30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59E6AA-3869-4D75-A594-373E9B427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26012C-422D-49E6-82EC-6FFCF9EFB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189885592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F39445-0ED3-4C73-9CFF-6202BC60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7458E-4222-4F2F-9E48-35D3134C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c592ce90e4b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9BAEA-EAD5-444C-9828-31F763E1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F5C18F-F88F-46AF-A3B5-A444909C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5B0F6-BCA6-4BCE-BB7F-7BBAFA3C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E4B195-1382-4640-88C5-FA2D235F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0 ⎦，B=⎡ 2   1 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E4EC8B-89BE-4DEE-9475-82F22B12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4E8E2-4999-4C53-BB87-F7433DD8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9499D9-5CE2-4263-BDC9-3AD4EF87B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8295EA-8072-4C55-B218-D319245C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B2639-3C0A-4765-A75B-43D14DCF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2909AE-09A9-45F2-B975-717093FB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90E49-6AF4-46D5-BDB3-3100CA39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FACC45-3992-460D-B9A7-5EDAD40A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AB031-AFF0-43CF-9DAC-25E9C5BA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961A26-3AAA-48FA-807F-DDEF5378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1DE318-F52D-465A-863E-F803460F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661B9-64B5-4D76-9674-71A113E1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7FF60D-2649-4276-8A69-755B4CD1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119249233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EE75C9-EE6F-4A62-888E-284BA3E9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108AE-1C4F-401E-89CA-EE8A5C3F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acc4313bc47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A31D5-87C9-4474-8163-691A2CC9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B522F-57A8-4579-98F0-18DF42C4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587C5-E9D3-45DB-B9F9-A30E55DA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717AC-296F-4D15-B18F-68ADE79D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【原创情境迁移｜香港温室气体清单】以下参数为“矩阵与线性方程组”训练所设，不是官方资料中的实际数据：齐次方程组 ⎡ 6   1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t   6 ⎦·[x,y]ᵀ=0 有非平凡解，t 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DCF40-6911-483D-8186-5FF13A197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3AE81-B386-485B-A61C-F7BA15D9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7987F-E08F-486D-96E4-7F17C3E0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B7B20-B214-447B-A159-826ABF38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D9301-5925-425E-B6D5-99890215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ADDDA-2AFC-4DDC-9BFD-4F8A9C30E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86903C-48E7-4EC5-ADB0-7841CBA8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CEE292-F84D-4EF4-8318-14C009C6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D5364-A11C-4FFB-9601-E123E6DC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AD109F-9FA5-49AD-B706-86B922F2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6DA4F-8E36-4138-98D5-0E47FB89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AA0FA7-4435-4F34-9CCA-74F2DE47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2F0ACD-6F91-4CDD-A06A-36B170CB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4FEA0C-20B3-408B-A277-CD47EB20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CA104B-2B3E-4963-9AAA-9D406574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1949964163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BF8196-8B87-465B-A0B1-505A98B4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3A128-9B07-4D74-819C-B4C800CD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5c0b769b14a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B64FEA-8F04-4970-8E65-69519805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A98D27-DE23-410F-AA71-C905C43B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48D69-56A1-4311-A877-35774F2F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C6D9A-7876-44DB-A8AC-2591D2B1E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AA375C-D3A4-4608-92CA-6D6C39D0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FA4B9-B201-4E9E-9BB2-7AA01E6B4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529A7E-218A-4B09-BB79-99FB60CB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8D9BC4-6F52-405D-887C-2EE7C23C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A890B-B199-4DEA-98C5-DA9A8823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【原创情境迁移｜香港温室气体清单】以下参数为“矩阵与线性方程组”训练所设，不是官方资料中的实际数据：齐次方程组 ⎡ 6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⎣ t   6 ⎦·[x,y]ᵀ=0 有非平凡解，t 应为：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D587D-C2C6-41D4-8DDD-6F359D40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F9014E-6876-439C-AB10-5C7F404B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C5336E-BAEF-43BB-9D6C-8727C6FE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4F205-3CC3-429A-AAF3-02E33457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1   2 ⎦。若 A⁻¹=1/3·⎡ 2   −1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−1   2 ⎦，求 A⁻¹ 四个元素之和：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D3AF6-683B-4A42-ACE2-3A466021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69A5EB-CC30-4544-95BF-E2E367DB2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0C1BD-116A-470D-9007-B2AE2727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F5B12-5FC3-47AB-B551-3450DB4E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31319756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7A9478-6DE7-4619-A07C-97A54BFB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71000-8AC6-4F0D-84BA-34E5FE1C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42293383e4b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BAAB7E-E5C8-47FE-A657-AF7B4822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C208F-CE5A-4FBC-A2C5-888EC9EE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0AB03-1FDE-46FC-882F-A9E1DC28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242795-AA3C-4CF8-BF8A-CBD2F5EC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E0570-A666-4F63-BD80-84F12C85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71EE74-A555-4580-B1B8-14EE7977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3D602-5965-4091-9E3C-50FEF155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45061C-672F-4462-A86E-F86BABF6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解析链：齐次系统有非平凡解当且仅当行列式为 0：36−t=0。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99064-8448-4788-B5FD-3C89B9CA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F512BC-C83C-48D2-8947-EEAF4DF0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B5398-1BC9-4E9F-87EA-1E1D5227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814F5-AC70-421B-BBDE-A6D6AA99E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152112147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770DB-43F1-4EB9-A5B1-1BFF8A83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98681-24B4-408A-B212-23F09438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b57315d2c4b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FEA0E-3970-4687-8F19-8DB59BCF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3C059-B8C1-43D0-9BC7-3A347908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E6F305-E3B0-4D89-8DCA-D83109F0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3BBAF-3CA2-4544-A771-2ED267C7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A=⎡ 2   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1   2 ⎦。若 A⁻¹=1/3·⎡ 2   −1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⎣ −1   2 ⎦，求 A⁻¹ 四个元素之和：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56C9D-4CDF-42EC-8874-05E4531F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42AAB-C0D5-45F4-BD74-A30F6134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AC61C-D6EF-4109-A32E-41CB8064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96F6D-5A3F-4304-BA1C-27554E05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4CA0CB-90EB-464D-9C91-08C131C0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C9D55A-D35A-4050-B9B2-967DFAA5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73C829-29F3-47A5-AC05-C035F46F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DE0909-E0DB-41CF-92CE-F1BA705D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E5ECCF-91FA-4A78-819F-40DF7212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15875050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2026-08-19T08:59:12.6880000Z</dcterms:created>
  <dcterms:modified xsi:type="dcterms:W3CDTF">2026-08-19T08:59:12.6880000Z</dcterms:modified>
</coreProperties>
</file>