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c4f6a7d0eee4a44" /><Relationship Type="http://schemas.openxmlformats.org/officeDocument/2006/relationships/extended-properties" Target="/docProps/app.xml" Id="R8fc25d770f66443d" /><Relationship Type="http://schemas.openxmlformats.org/officeDocument/2006/relationships/officeDocument" Target="/ppt/presentation.xml" Id="R49e73d95506c46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9f9185593e48f3"/>
  </p:sldMasterIdLst>
  <p:notesMasterIdLst>
    <p:notesMasterId xmlns:r="http://schemas.openxmlformats.org/officeDocument/2006/relationships" r:id="Rb04678273cc847ce"/>
  </p:notesMasterIdLst>
  <p:sldIdLst>
    <p:sldId xmlns:r="http://schemas.openxmlformats.org/officeDocument/2006/relationships" id="256" r:id="Rcc2f20f1ec05430b"/>
    <p:sldId xmlns:r="http://schemas.openxmlformats.org/officeDocument/2006/relationships" id="257" r:id="R66856e2989304f06"/>
    <p:sldId xmlns:r="http://schemas.openxmlformats.org/officeDocument/2006/relationships" id="258" r:id="R1af048e7f5f949c5"/>
    <p:sldId xmlns:r="http://schemas.openxmlformats.org/officeDocument/2006/relationships" id="259" r:id="R799ab65dbf5a42b1"/>
    <p:sldId xmlns:r="http://schemas.openxmlformats.org/officeDocument/2006/relationships" id="260" r:id="Rc84bab208286464e"/>
    <p:sldId xmlns:r="http://schemas.openxmlformats.org/officeDocument/2006/relationships" id="261" r:id="R9ddc914a7e6c4e85"/>
    <p:sldId xmlns:r="http://schemas.openxmlformats.org/officeDocument/2006/relationships" id="262" r:id="R25acefad379349e3"/>
    <p:sldId xmlns:r="http://schemas.openxmlformats.org/officeDocument/2006/relationships" id="263" r:id="R1b107ba99a3747c3"/>
    <p:sldId xmlns:r="http://schemas.openxmlformats.org/officeDocument/2006/relationships" id="264" r:id="R4c5945349e5f4f20"/>
    <p:sldId xmlns:r="http://schemas.openxmlformats.org/officeDocument/2006/relationships" id="265" r:id="R1c954ab223d04758"/>
    <p:sldId xmlns:r="http://schemas.openxmlformats.org/officeDocument/2006/relationships" id="266" r:id="R812eb9ac56344ca8"/>
    <p:sldId xmlns:r="http://schemas.openxmlformats.org/officeDocument/2006/relationships" id="267" r:id="R1e48aa0f94fb4ec2"/>
    <p:sldId xmlns:r="http://schemas.openxmlformats.org/officeDocument/2006/relationships" id="268" r:id="R01a6ba0fd4b64313"/>
    <p:sldId xmlns:r="http://schemas.openxmlformats.org/officeDocument/2006/relationships" id="269" r:id="R9d743fdd65da4808"/>
    <p:sldId xmlns:r="http://schemas.openxmlformats.org/officeDocument/2006/relationships" id="270" r:id="R4955397d874b4515"/>
    <p:sldId xmlns:r="http://schemas.openxmlformats.org/officeDocument/2006/relationships" id="271" r:id="R307b654a0fb6491f"/>
    <p:sldId xmlns:r="http://schemas.openxmlformats.org/officeDocument/2006/relationships" id="272" r:id="R1396f1595ad048fb"/>
    <p:sldId xmlns:r="http://schemas.openxmlformats.org/officeDocument/2006/relationships" id="273" r:id="R603828f97c0d4fd6"/>
    <p:sldId xmlns:r="http://schemas.openxmlformats.org/officeDocument/2006/relationships" id="274" r:id="R33612972135946bd"/>
    <p:sldId xmlns:r="http://schemas.openxmlformats.org/officeDocument/2006/relationships" id="275" r:id="Rf0ab7ce307684109"/>
    <p:sldId xmlns:r="http://schemas.openxmlformats.org/officeDocument/2006/relationships" id="276" r:id="Rf32d322652cd4806"/>
    <p:sldId xmlns:r="http://schemas.openxmlformats.org/officeDocument/2006/relationships" id="277" r:id="Rc4aadfc251764671"/>
    <p:sldId xmlns:r="http://schemas.openxmlformats.org/officeDocument/2006/relationships" id="278" r:id="R10c181adc26141e7"/>
    <p:sldId xmlns:r="http://schemas.openxmlformats.org/officeDocument/2006/relationships" id="279" r:id="Rba54f0c0b29a4e03"/>
    <p:sldId xmlns:r="http://schemas.openxmlformats.org/officeDocument/2006/relationships" id="280" r:id="R1020fe3caeb445cb"/>
    <p:sldId xmlns:r="http://schemas.openxmlformats.org/officeDocument/2006/relationships" id="281" r:id="R4f710a599fa7433c"/>
    <p:sldId xmlns:r="http://schemas.openxmlformats.org/officeDocument/2006/relationships" id="282" r:id="Rd947de423255449d"/>
    <p:sldId xmlns:r="http://schemas.openxmlformats.org/officeDocument/2006/relationships" id="283" r:id="Re3d1ad01ba3348e9"/>
    <p:sldId xmlns:r="http://schemas.openxmlformats.org/officeDocument/2006/relationships" id="284" r:id="Re79bf57b3bb645fe"/>
    <p:sldId xmlns:r="http://schemas.openxmlformats.org/officeDocument/2006/relationships" id="285" r:id="Reac0e999286a4e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02f614f9004d73" /><Relationship Type="http://schemas.openxmlformats.org/officeDocument/2006/relationships/slideMaster" Target="/ppt/slideMasters/slideMaster1.xml" Id="R179f9185593e48f3" /><Relationship Type="http://schemas.openxmlformats.org/officeDocument/2006/relationships/notesMaster" Target="/ppt/notesMasters/notesMaster1.xml" Id="Rb04678273cc847ce" /><Relationship Type="http://schemas.openxmlformats.org/officeDocument/2006/relationships/presProps" Target="/ppt/presProps.xml" Id="Rbeabadf516ae421e" /><Relationship Type="http://schemas.openxmlformats.org/officeDocument/2006/relationships/tableStyles" Target="/ppt/tableStyles.xml" Id="Rb1ba1788524a4f40" /><Relationship Type="http://schemas.openxmlformats.org/officeDocument/2006/relationships/slide" Target="/ppt/slides/slide1.xml" Id="Rcc2f20f1ec05430b" /><Relationship Type="http://schemas.openxmlformats.org/officeDocument/2006/relationships/slide" Target="/ppt/slides/slide2.xml" Id="R66856e2989304f06" /><Relationship Type="http://schemas.openxmlformats.org/officeDocument/2006/relationships/slide" Target="/ppt/slides/slide3.xml" Id="R1af048e7f5f949c5" /><Relationship Type="http://schemas.openxmlformats.org/officeDocument/2006/relationships/slide" Target="/ppt/slides/slide4.xml" Id="R799ab65dbf5a42b1" /><Relationship Type="http://schemas.openxmlformats.org/officeDocument/2006/relationships/slide" Target="/ppt/slides/slide5.xml" Id="Rc84bab208286464e" /><Relationship Type="http://schemas.openxmlformats.org/officeDocument/2006/relationships/slide" Target="/ppt/slides/slide6.xml" Id="R9ddc914a7e6c4e85" /><Relationship Type="http://schemas.openxmlformats.org/officeDocument/2006/relationships/slide" Target="/ppt/slides/slide7.xml" Id="R25acefad379349e3" /><Relationship Type="http://schemas.openxmlformats.org/officeDocument/2006/relationships/slide" Target="/ppt/slides/slide8.xml" Id="R1b107ba99a3747c3" /><Relationship Type="http://schemas.openxmlformats.org/officeDocument/2006/relationships/slide" Target="/ppt/slides/slide9.xml" Id="R4c5945349e5f4f20" /><Relationship Type="http://schemas.openxmlformats.org/officeDocument/2006/relationships/slide" Target="/ppt/slides/slide10.xml" Id="R1c954ab223d04758" /><Relationship Type="http://schemas.openxmlformats.org/officeDocument/2006/relationships/slide" Target="/ppt/slides/slide11.xml" Id="R812eb9ac56344ca8" /><Relationship Type="http://schemas.openxmlformats.org/officeDocument/2006/relationships/slide" Target="/ppt/slides/slide12.xml" Id="R1e48aa0f94fb4ec2" /><Relationship Type="http://schemas.openxmlformats.org/officeDocument/2006/relationships/slide" Target="/ppt/slides/slide13.xml" Id="R01a6ba0fd4b64313" /><Relationship Type="http://schemas.openxmlformats.org/officeDocument/2006/relationships/slide" Target="/ppt/slides/slide14.xml" Id="R9d743fdd65da4808" /><Relationship Type="http://schemas.openxmlformats.org/officeDocument/2006/relationships/slide" Target="/ppt/slides/slide15.xml" Id="R4955397d874b4515" /><Relationship Type="http://schemas.openxmlformats.org/officeDocument/2006/relationships/slide" Target="/ppt/slides/slide16.xml" Id="R307b654a0fb6491f" /><Relationship Type="http://schemas.openxmlformats.org/officeDocument/2006/relationships/slide" Target="/ppt/slides/slide17.xml" Id="R1396f1595ad048fb" /><Relationship Type="http://schemas.openxmlformats.org/officeDocument/2006/relationships/slide" Target="/ppt/slides/slide18.xml" Id="R603828f97c0d4fd6" /><Relationship Type="http://schemas.openxmlformats.org/officeDocument/2006/relationships/slide" Target="/ppt/slides/slide19.xml" Id="R33612972135946bd" /><Relationship Type="http://schemas.openxmlformats.org/officeDocument/2006/relationships/slide" Target="/ppt/slides/slide20.xml" Id="Rf0ab7ce307684109" /><Relationship Type="http://schemas.openxmlformats.org/officeDocument/2006/relationships/slide" Target="/ppt/slides/slide21.xml" Id="Rf32d322652cd4806" /><Relationship Type="http://schemas.openxmlformats.org/officeDocument/2006/relationships/slide" Target="/ppt/slides/slide22.xml" Id="Rc4aadfc251764671" /><Relationship Type="http://schemas.openxmlformats.org/officeDocument/2006/relationships/slide" Target="/ppt/slides/slide23.xml" Id="R10c181adc26141e7" /><Relationship Type="http://schemas.openxmlformats.org/officeDocument/2006/relationships/slide" Target="/ppt/slides/slide24.xml" Id="Rba54f0c0b29a4e03" /><Relationship Type="http://schemas.openxmlformats.org/officeDocument/2006/relationships/slide" Target="/ppt/slides/slide25.xml" Id="R1020fe3caeb445cb" /><Relationship Type="http://schemas.openxmlformats.org/officeDocument/2006/relationships/slide" Target="/ppt/slides/slide26.xml" Id="R4f710a599fa7433c" /><Relationship Type="http://schemas.openxmlformats.org/officeDocument/2006/relationships/slide" Target="/ppt/slides/slide27.xml" Id="Rd947de423255449d" /><Relationship Type="http://schemas.openxmlformats.org/officeDocument/2006/relationships/slide" Target="/ppt/slides/slide28.xml" Id="Re3d1ad01ba3348e9" /><Relationship Type="http://schemas.openxmlformats.org/officeDocument/2006/relationships/slide" Target="/ppt/slides/slide29.xml" Id="Re79bf57b3bb645fe" /><Relationship Type="http://schemas.openxmlformats.org/officeDocument/2006/relationships/slide" Target="/ppt/slides/slide30.xml" Id="Reac0e999286a4e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5c8713b4ee47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679465ace24e36" /><Relationship Type="http://schemas.openxmlformats.org/officeDocument/2006/relationships/notesMaster" Target="/ppt/notesMasters/notesMaster1.xml" Id="R753d3fa4deb946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a7a2a763014da3" /><Relationship Type="http://schemas.openxmlformats.org/officeDocument/2006/relationships/notesMaster" Target="/ppt/notesMasters/notesMaster1.xml" Id="R97c2e64aa44d43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5d78df0d6a48e0" /><Relationship Type="http://schemas.openxmlformats.org/officeDocument/2006/relationships/notesMaster" Target="/ppt/notesMasters/notesMaster1.xml" Id="R50128e5fe9b044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2095f5c80c4501" /><Relationship Type="http://schemas.openxmlformats.org/officeDocument/2006/relationships/notesMaster" Target="/ppt/notesMasters/notesMaster1.xml" Id="R10c746dda72c47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ed812a87784388" /><Relationship Type="http://schemas.openxmlformats.org/officeDocument/2006/relationships/notesMaster" Target="/ppt/notesMasters/notesMaster1.xml" Id="Rae5ddfd4e4964f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fe00d9801e4b84" /><Relationship Type="http://schemas.openxmlformats.org/officeDocument/2006/relationships/notesMaster" Target="/ppt/notesMasters/notesMaster1.xml" Id="R905e29073c5d43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29c6e75e0a4903" /><Relationship Type="http://schemas.openxmlformats.org/officeDocument/2006/relationships/notesMaster" Target="/ppt/notesMasters/notesMaster1.xml" Id="R06dde8b5e54a42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17b1e14008426c" /><Relationship Type="http://schemas.openxmlformats.org/officeDocument/2006/relationships/notesMaster" Target="/ppt/notesMasters/notesMaster1.xml" Id="Rca67c4d9c21745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1be3259b114b07" /><Relationship Type="http://schemas.openxmlformats.org/officeDocument/2006/relationships/notesMaster" Target="/ppt/notesMasters/notesMaster1.xml" Id="R217d28660a974a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65eaa500ba494b" /><Relationship Type="http://schemas.openxmlformats.org/officeDocument/2006/relationships/notesMaster" Target="/ppt/notesMasters/notesMaster1.xml" Id="R1ef27612c3b346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0be23bece4e47b0" /><Relationship Type="http://schemas.openxmlformats.org/officeDocument/2006/relationships/notesMaster" Target="/ppt/notesMasters/notesMaster1.xml" Id="R337b55b308224c2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bd9e52d5dd14a93" /><Relationship Type="http://schemas.openxmlformats.org/officeDocument/2006/relationships/notesMaster" Target="/ppt/notesMasters/notesMaster1.xml" Id="Reab3e290fb7e4f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fd6187cc6474f19" /><Relationship Type="http://schemas.openxmlformats.org/officeDocument/2006/relationships/notesMaster" Target="/ppt/notesMasters/notesMaster1.xml" Id="Rb9cd2d83cc954f5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e5a401884274500" /><Relationship Type="http://schemas.openxmlformats.org/officeDocument/2006/relationships/notesMaster" Target="/ppt/notesMasters/notesMaster1.xml" Id="R60e05b04c46e447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dcfef9b57f34a02" /><Relationship Type="http://schemas.openxmlformats.org/officeDocument/2006/relationships/notesMaster" Target="/ppt/notesMasters/notesMaster1.xml" Id="Rb86c96478f494e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11fd6edeedf4ac1" /><Relationship Type="http://schemas.openxmlformats.org/officeDocument/2006/relationships/notesMaster" Target="/ppt/notesMasters/notesMaster1.xml" Id="R46a36e739730463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1780812692d4d70" /><Relationship Type="http://schemas.openxmlformats.org/officeDocument/2006/relationships/notesMaster" Target="/ppt/notesMasters/notesMaster1.xml" Id="Rce6ff9f319b7454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d789f293d844901" /><Relationship Type="http://schemas.openxmlformats.org/officeDocument/2006/relationships/notesMaster" Target="/ppt/notesMasters/notesMaster1.xml" Id="R085feec0c44b4ec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a51129f43fb4862" /><Relationship Type="http://schemas.openxmlformats.org/officeDocument/2006/relationships/notesMaster" Target="/ppt/notesMasters/notesMaster1.xml" Id="R86f4238da718443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2da734dc37547bb" /><Relationship Type="http://schemas.openxmlformats.org/officeDocument/2006/relationships/notesMaster" Target="/ppt/notesMasters/notesMaster1.xml" Id="R631ad08633874db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2833cd6ecd444a8" /><Relationship Type="http://schemas.openxmlformats.org/officeDocument/2006/relationships/notesMaster" Target="/ppt/notesMasters/notesMaster1.xml" Id="R899a8953ef5e4d0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6afa59a39344922" /><Relationship Type="http://schemas.openxmlformats.org/officeDocument/2006/relationships/notesMaster" Target="/ppt/notesMasters/notesMaster1.xml" Id="R97c65f21ae6b481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db88e6c21344629" /><Relationship Type="http://schemas.openxmlformats.org/officeDocument/2006/relationships/notesMaster" Target="/ppt/notesMasters/notesMaster1.xml" Id="R96abdf0c1a8c44a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95798a246474972" /><Relationship Type="http://schemas.openxmlformats.org/officeDocument/2006/relationships/notesMaster" Target="/ppt/notesMasters/notesMaster1.xml" Id="R25336e298a81424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4909c1e42324390" /><Relationship Type="http://schemas.openxmlformats.org/officeDocument/2006/relationships/notesMaster" Target="/ppt/notesMasters/notesMaster1.xml" Id="R6d7d9930cc814f8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0a21fb931164b74" /><Relationship Type="http://schemas.openxmlformats.org/officeDocument/2006/relationships/notesMaster" Target="/ppt/notesMasters/notesMaster1.xml" Id="R324484fb70b94c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7492722772c4437" /><Relationship Type="http://schemas.openxmlformats.org/officeDocument/2006/relationships/notesMaster" Target="/ppt/notesMasters/notesMaster1.xml" Id="R9edc5b48a838426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81c0e8725fa41b8" /><Relationship Type="http://schemas.openxmlformats.org/officeDocument/2006/relationships/notesMaster" Target="/ppt/notesMasters/notesMaster1.xml" Id="Rb4e7c702d1e84cb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f0800b2b4444da7" /><Relationship Type="http://schemas.openxmlformats.org/officeDocument/2006/relationships/notesMaster" Target="/ppt/notesMasters/notesMaster1.xml" Id="Rcf33094e4ca444d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32e56fc382040b2" /><Relationship Type="http://schemas.openxmlformats.org/officeDocument/2006/relationships/notesMaster" Target="/ppt/notesMasters/notesMaster1.xml" Id="R85c24e51e47d43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的“二维向量”学习单元。本套课件共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讲稿】明确告诉学生：本单元只训练“二维向量”。先解释知识范围，再用一句话建立核心判断，最后示范标准方法。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【互动提问】请用自己的话复述“向量等式同时表达方向和大小”，并举一个会触发“忽略零向量情形”的错误例子。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Q1：a=(1,2)，b=(3,0)，a·b= 选项为 A.5；B.1；C.3；D.7。讲解时强调：向量等式同时表达方向和大小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【预期回答】学生能说出“选基底—坐标化—用点积或共线条件”中的起始动作，并避开“忽略零向量情形”。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分步讲评：先重述题目条件，再逐步示范“选基底—坐标化—用点积或共线条件”，最后给出正确结论“3”。完整解析：数量积逐分量相乘后相加：1(3)+2(0)=3。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【预期回答】学生能指出方法链中的关键步骤，并联系“坐标化、分点与共线条件”。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A·二维数量积。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【预期回答】学生能把失分归入“忽略零向量情形”或更精确的个人错因，并写出可执行检查动作。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讲稿】逐项解释“二维向量”中的专有名词、符号、对象和单位。特别强调：忽略零向量情形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讲稿】用“条件—表示—方法—核验”重建本知识点。示范时逐步引用：选基底—坐标化—用点积或共线条件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讲稿】带学生逐句读取任务，不先求答案。要求指出材料中的有效条件，再按“选基底—坐标化—用点积或共线条件”作答。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讲稿】先展示错误路径，再用解析链复原第一失分点。禁止只说“粗心”；必须落到“忽略零向量情形”或更精确的动作。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Q11：a=(6,8)，b=(10,0)。a 在 b 方向上的标量投影系数 (a·b)/|b|² 为： 选项为 A.−3/5；B.4/5；C.3/5；D.5/3。讲解时强调：向量等式同时表达方向和大小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【预期回答】学生能说出“选基底—坐标化—用点积或共线条件”中的起始动作，并避开“忽略零向量情形”。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分步讲评：先重述题目条件，再逐步示范“选基底—坐标化—用点积或共线条件”，最后给出正确结论“3/5”。完整解析：(a·b)/|b|²=(60)/100=3/5。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【预期回答】学生能指出方法链中的关键步骤，并联系“处理垂直、夹角、投影和证明”。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B·投影。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【预期回答】学生能把失分归入“忽略零向量情形”或更精确的个人错因，并写出可执行检查动作。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讲稿】逐项解释“二维向量”中的专有名词、符号、对象和单位。特别强调：忽略零向量情形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讲稿】用“条件—表示—方法—核验”重建本知识点。示范时逐步引用：选基底—坐标化—用点积或共线条件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讲稿】带学生逐句读取任务，不先求答案。要求指出材料中的有效条件，再按“选基底—坐标化—用点积或共线条件”作答。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讲稿】先展示错误路径，再用解析链复原第一失分点。禁止只说“粗心”；必须落到“忽略零向量情形”或更精确的动作。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Q21：【原创情境迁移｜启德体育园2026运营】以下参数为“二维向量”训练所设，不是官方资料中的实际数据：向量 (4,5) 与 (p,4) 垂直，则 p= 选项为 A.5；B.-5；C.-4；D.4。讲解时强调：向量等式同时表达方向和大小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【预期回答】学生能说出“选基底—坐标化—用点积或共线条件”中的起始动作，并避开“忽略零向量情形”。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分步讲评：先重述题目条件，再逐步示范“选基底—坐标化—用点积或共线条件”，最后给出正确结论“-5”。完整解析：4p+5×4=0，所以 p=−(5)。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【预期回答】学生能指出方法链中的关键步骤，并联系“用参数向量建立交点和距离条件”。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A·垂直条件。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【预期回答】学生能把失分归入“忽略零向量情形”或更精确的个人错因，并写出可执行检查动作。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讲稿】逐项解释“二维向量”中的专有名词、符号、对象和单位。特别强调：忽略零向量情形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讲稿】用“条件—表示—方法—核验”重建本知识点。示范时逐步引用：选基底—坐标化—用点积或共线条件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讲稿】带学生逐句读取任务，不先求答案。要求指出材料中的有效条件，再按“选基底—坐标化—用点积或共线条件”作答。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讲稿】先展示错误路径，再用解析链复原第一失分点。禁止只说“粗心”；必须落到“忽略零向量情形”或更精确的动作。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469d9f642545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3d1ffc161b43ba" /><Relationship Type="http://schemas.openxmlformats.org/officeDocument/2006/relationships/slideLayout" Target="/ppt/slideLayouts/slideLayout1.xml" Id="R0f182ed56c1a4d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182ed56c1a4d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41aa163c9b474e" /><Relationship Type="http://schemas.openxmlformats.org/officeDocument/2006/relationships/image" Target="/ppt/media/image.png" Id="R1e1b0267d1f2480f" /><Relationship Type="http://schemas.openxmlformats.org/officeDocument/2006/relationships/notesSlide" Target="/ppt/notesSlides/notesSlide1.xml" Id="R2e4f0b2e434247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1546e8c2846fa" /><Relationship Type="http://schemas.openxmlformats.org/officeDocument/2006/relationships/image" Target="/ppt/media/image2.png" Id="Rc8072e4f9f234bc7" /><Relationship Type="http://schemas.openxmlformats.org/officeDocument/2006/relationships/notesSlide" Target="/ppt/notesSlides/notesSlide2.xml" Id="Rfe47666fffb848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c3b5793c0b4537" /><Relationship Type="http://schemas.openxmlformats.org/officeDocument/2006/relationships/image" Target="/ppt/media/image3.png" Id="Rc5787eeb3a404220" /><Relationship Type="http://schemas.openxmlformats.org/officeDocument/2006/relationships/notesSlide" Target="/ppt/notesSlides/notesSlide3.xml" Id="R7d29bcff526e46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82770bd174245" /><Relationship Type="http://schemas.openxmlformats.org/officeDocument/2006/relationships/image" Target="/ppt/media/image4.png" Id="R422e30d574834e49" /><Relationship Type="http://schemas.openxmlformats.org/officeDocument/2006/relationships/notesSlide" Target="/ppt/notesSlides/notesSlide4.xml" Id="R8dec6eefd52f41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6cc7601bd4135" /><Relationship Type="http://schemas.openxmlformats.org/officeDocument/2006/relationships/image" Target="/ppt/media/image5.png" Id="R17e0f8173b0044d9" /><Relationship Type="http://schemas.openxmlformats.org/officeDocument/2006/relationships/notesSlide" Target="/ppt/notesSlides/notesSlide5.xml" Id="Re14985c8986749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a8321fc234b6c" /><Relationship Type="http://schemas.openxmlformats.org/officeDocument/2006/relationships/image" Target="/ppt/media/image6.png" Id="Rc60cafc2a1714a2a" /><Relationship Type="http://schemas.openxmlformats.org/officeDocument/2006/relationships/notesSlide" Target="/ppt/notesSlides/notesSlide6.xml" Id="R64f8396e298f4f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0bd3e894b4d23" /><Relationship Type="http://schemas.openxmlformats.org/officeDocument/2006/relationships/image" Target="/ppt/media/image7.png" Id="R89f6909449c74869" /><Relationship Type="http://schemas.openxmlformats.org/officeDocument/2006/relationships/notesSlide" Target="/ppt/notesSlides/notesSlide7.xml" Id="Rf5dea8c19cec48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206dc034f42cd" /><Relationship Type="http://schemas.openxmlformats.org/officeDocument/2006/relationships/image" Target="/ppt/media/image8.png" Id="R0d1f1585bd72418a" /><Relationship Type="http://schemas.openxmlformats.org/officeDocument/2006/relationships/notesSlide" Target="/ppt/notesSlides/notesSlide8.xml" Id="Raf5a61d7a03d4a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b0cadefc84e58" /><Relationship Type="http://schemas.openxmlformats.org/officeDocument/2006/relationships/image" Target="/ppt/media/image9.png" Id="Rfa086fcd3eff40a2" /><Relationship Type="http://schemas.openxmlformats.org/officeDocument/2006/relationships/notesSlide" Target="/ppt/notesSlides/notesSlide9.xml" Id="Rc2c4acc4768d48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7922b3ee674628" /><Relationship Type="http://schemas.openxmlformats.org/officeDocument/2006/relationships/image" Target="/ppt/media/image10.png" Id="Rd97e674c7e5b44a0" /><Relationship Type="http://schemas.openxmlformats.org/officeDocument/2006/relationships/notesSlide" Target="/ppt/notesSlides/notesSlide10.xml" Id="Rff5db4eb21e64a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23dba8ce84ea7" /><Relationship Type="http://schemas.openxmlformats.org/officeDocument/2006/relationships/image" Target="/ppt/media/image11.png" Id="R8215f922c2ce44ab" /><Relationship Type="http://schemas.openxmlformats.org/officeDocument/2006/relationships/notesSlide" Target="/ppt/notesSlides/notesSlide11.xml" Id="R2dbe9df75903472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89519fed646eb" /><Relationship Type="http://schemas.openxmlformats.org/officeDocument/2006/relationships/image" Target="/ppt/media/image12.png" Id="Rfe5fed6b1a764f04" /><Relationship Type="http://schemas.openxmlformats.org/officeDocument/2006/relationships/notesSlide" Target="/ppt/notesSlides/notesSlide12.xml" Id="Rcebd5005cf3a455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77fe2ec1749b6" /><Relationship Type="http://schemas.openxmlformats.org/officeDocument/2006/relationships/image" Target="/ppt/media/image13.png" Id="R55bce7b326a041d8" /><Relationship Type="http://schemas.openxmlformats.org/officeDocument/2006/relationships/notesSlide" Target="/ppt/notesSlides/notesSlide13.xml" Id="R0441fc2048a2412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29df19ce3499f" /><Relationship Type="http://schemas.openxmlformats.org/officeDocument/2006/relationships/image" Target="/ppt/media/image14.png" Id="R82024c3139f04aa8" /><Relationship Type="http://schemas.openxmlformats.org/officeDocument/2006/relationships/notesSlide" Target="/ppt/notesSlides/notesSlide14.xml" Id="Re91b054ce1d5411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b9181210264489" /><Relationship Type="http://schemas.openxmlformats.org/officeDocument/2006/relationships/image" Target="/ppt/media/image15.png" Id="R4d26828412234522" /><Relationship Type="http://schemas.openxmlformats.org/officeDocument/2006/relationships/notesSlide" Target="/ppt/notesSlides/notesSlide15.xml" Id="R1f213b4828ca485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bb2ec767e434c" /><Relationship Type="http://schemas.openxmlformats.org/officeDocument/2006/relationships/image" Target="/ppt/media/image16.png" Id="Rf04074b58dc74fed" /><Relationship Type="http://schemas.openxmlformats.org/officeDocument/2006/relationships/notesSlide" Target="/ppt/notesSlides/notesSlide16.xml" Id="Rea8d7b1a3b14443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538720729441e6" /><Relationship Type="http://schemas.openxmlformats.org/officeDocument/2006/relationships/image" Target="/ppt/media/image17.png" Id="R0c534514ff394588" /><Relationship Type="http://schemas.openxmlformats.org/officeDocument/2006/relationships/notesSlide" Target="/ppt/notesSlides/notesSlide17.xml" Id="R2eb02959ca184a1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135d88ae04b3c" /><Relationship Type="http://schemas.openxmlformats.org/officeDocument/2006/relationships/image" Target="/ppt/media/image18.png" Id="R6c0c762379234386" /><Relationship Type="http://schemas.openxmlformats.org/officeDocument/2006/relationships/notesSlide" Target="/ppt/notesSlides/notesSlide18.xml" Id="R8590b51147c74dd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903af9c2a4756" /><Relationship Type="http://schemas.openxmlformats.org/officeDocument/2006/relationships/image" Target="/ppt/media/image19.png" Id="Rbff2369383624750" /><Relationship Type="http://schemas.openxmlformats.org/officeDocument/2006/relationships/notesSlide" Target="/ppt/notesSlides/notesSlide19.xml" Id="Ra146650166f1414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27cabdf6243b2" /><Relationship Type="http://schemas.openxmlformats.org/officeDocument/2006/relationships/image" Target="/ppt/media/image20.png" Id="R6df3ffa71781477d" /><Relationship Type="http://schemas.openxmlformats.org/officeDocument/2006/relationships/notesSlide" Target="/ppt/notesSlides/notesSlide20.xml" Id="Rcb16583c2141463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63425fef93498b" /><Relationship Type="http://schemas.openxmlformats.org/officeDocument/2006/relationships/image" Target="/ppt/media/image21.png" Id="Rc9403e712ff44367" /><Relationship Type="http://schemas.openxmlformats.org/officeDocument/2006/relationships/notesSlide" Target="/ppt/notesSlides/notesSlide21.xml" Id="R04c0740d9d36411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0458421a04113" /><Relationship Type="http://schemas.openxmlformats.org/officeDocument/2006/relationships/image" Target="/ppt/media/image22.png" Id="R8478c4399fd74b22" /><Relationship Type="http://schemas.openxmlformats.org/officeDocument/2006/relationships/notesSlide" Target="/ppt/notesSlides/notesSlide22.xml" Id="R79c002caeb38439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a2988e0374762" /><Relationship Type="http://schemas.openxmlformats.org/officeDocument/2006/relationships/image" Target="/ppt/media/image23.png" Id="Re19452d56fc4447d" /><Relationship Type="http://schemas.openxmlformats.org/officeDocument/2006/relationships/notesSlide" Target="/ppt/notesSlides/notesSlide23.xml" Id="R99bc11afba1c4b1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7fbddab3f458b" /><Relationship Type="http://schemas.openxmlformats.org/officeDocument/2006/relationships/image" Target="/ppt/media/image24.png" Id="R27140a1d8c3442f1" /><Relationship Type="http://schemas.openxmlformats.org/officeDocument/2006/relationships/notesSlide" Target="/ppt/notesSlides/notesSlide24.xml" Id="Rdd96e5b29b6241c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40d80bf7d4e69" /><Relationship Type="http://schemas.openxmlformats.org/officeDocument/2006/relationships/image" Target="/ppt/media/image25.png" Id="Re857d92f645c4f87" /><Relationship Type="http://schemas.openxmlformats.org/officeDocument/2006/relationships/notesSlide" Target="/ppt/notesSlides/notesSlide25.xml" Id="R9dcc6c207b58450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96f51d89f4736" /><Relationship Type="http://schemas.openxmlformats.org/officeDocument/2006/relationships/image" Target="/ppt/media/image26.png" Id="R8d5f011a267a4a3d" /><Relationship Type="http://schemas.openxmlformats.org/officeDocument/2006/relationships/notesSlide" Target="/ppt/notesSlides/notesSlide26.xml" Id="R0179c4a21b84442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3997423c74f7b" /><Relationship Type="http://schemas.openxmlformats.org/officeDocument/2006/relationships/image" Target="/ppt/media/image27.png" Id="R573287671a9d4783" /><Relationship Type="http://schemas.openxmlformats.org/officeDocument/2006/relationships/notesSlide" Target="/ppt/notesSlides/notesSlide27.xml" Id="R693f8c75204849a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1e3f5a6404260" /><Relationship Type="http://schemas.openxmlformats.org/officeDocument/2006/relationships/image" Target="/ppt/media/image28.png" Id="Rdff45361ce0c401d" /><Relationship Type="http://schemas.openxmlformats.org/officeDocument/2006/relationships/notesSlide" Target="/ppt/notesSlides/notesSlide28.xml" Id="R99357281746d4a3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5e0d5564e4e89" /><Relationship Type="http://schemas.openxmlformats.org/officeDocument/2006/relationships/image" Target="/ppt/media/image29.png" Id="R89e2a76f616146f8" /><Relationship Type="http://schemas.openxmlformats.org/officeDocument/2006/relationships/notesSlide" Target="/ppt/notesSlides/notesSlide29.xml" Id="R218579659fbd4a3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c160901dd4774" /><Relationship Type="http://schemas.openxmlformats.org/officeDocument/2006/relationships/image" Target="/ppt/media/image30.png" Id="R7e150a20782b445c" /><Relationship Type="http://schemas.openxmlformats.org/officeDocument/2006/relationships/notesSlide" Target="/ppt/notesSlides/notesSlide30.xml" Id="R626bdd7de3b148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B7A38D-F424-4743-BE80-DB412F7D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D98D7-8B87-4060-9CA0-F2FF652D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D019E6-9231-4C7E-8552-4DC96DE2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A231F-0ECC-483A-8791-9CEEFD34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6D4C3A-2487-4D78-B8BF-B4C2C863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线性组合、数量积、直线和几何证明。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3D76F-F495-4C11-8225-4E69169F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4D733-6D2E-47EB-8347-1B914BB3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3EE18-1D4B-43F5-ADD3-CF75DC6D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593199-69C1-4352-8933-A28668C1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1b0267d1f248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349D21-8180-41BA-A3C8-E7A3F22F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58BC8-2338-44C2-9E35-A65925EAF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D6A106-3473-424A-AC91-53F63E6B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9DD8F0-8F85-4876-BA67-A4511CAFC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757FD-C11A-4AE1-B32A-3112F76F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9AAAD6-F535-4D7B-ACEA-2F0C071A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65A868-EDD2-452C-B988-2F81B9D9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1B28BF-4D29-4A69-97DF-3E4E44E7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D7982-EC07-4CCF-A894-190329A4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425691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1A90FA-6350-4045-92DC-EEE0A059B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2C329-0D85-49B9-9AD9-55B37202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72e4f9f234b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B1329-A365-4BC0-A83C-1E29D40D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896011-3DC8-4246-9AE6-FF24F7B6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773EE-87CA-4E7E-9DFC-BAEDB0DB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A353E4-B178-4D6B-869D-6A54378C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向量表示与线性组合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2C433-2FC6-4DB6-A344-46237D32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坐标化、分点与共线条件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41F133-C55D-4DE2-B396-EF81A7B3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CF3A7-C348-4908-B563-545353D8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897B3-4899-4DA3-BA73-EF6A8D5B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16A73-2691-42F4-8EFB-F1DD564E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数量积与平面几何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F5B3E2-148F-4163-95FA-82392C95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处理垂直、夹角、投影和证明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07588-9D9F-4FDA-86BF-7C05C61C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10431-430E-4C46-B3AF-80B7A900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5625F2-2475-43AE-8CAF-C5936A99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404C4D-634F-48F9-B28E-DB8DA010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直线、轨迹与综合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9E1B6E-0DC6-4870-951F-6E8555FA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用参数向量建立交点和距离条件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2514F0-2023-4599-8F02-B731D0BA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456254-B7F9-486A-A296-D80F837F7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成功标准｜向量等式同时表达方向和大小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960C9-1CBE-4C14-AE6D-1EB46B00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A86468-7EF7-456E-A910-E17A01DB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F2E685-CB2B-469B-B0AF-4586C235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297365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5C327C-0A29-4E3F-8A53-B99D1FCB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F1C32-4E76-4959-B3DD-CF174498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87eeb3a4042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3D92DA-FA6C-42B3-BBCA-DF302742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127602-901B-446B-856F-425905F79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CB126-B0C8-467F-876F-1241ACFE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8EAE68-B3C1-423F-BEF8-3AB849FE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1EB582-39FC-4125-A346-DB565024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DCCDB0-481D-4EB5-AFD7-816B6B39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边界提醒｜忽略零向量情形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206976-D9CB-42B8-A9E9-138E91C3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377D52-F74D-403A-94C8-28878EE0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13179A-F965-4283-A7E0-233CDC96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线性组合、数量积、直线和几何证明。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03539-052D-4934-80C7-5AF173D1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89C950-AB8B-49CF-991F-8C724FD3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B22531-67F6-459C-B17A-D513BF7D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95EA1-615F-4464-BB45-B8C89FD31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A·二维数量积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072822-712A-4386-8C68-9E497C12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A8BFE1-A0BC-4DF3-8422-C34AEB85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14CF9-53F0-48BD-B613-EBEED284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297FA5-5913-4BBA-A5D7-A234334B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1643334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E0BFD7-7854-4902-86C3-A41928C6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8F7F7A-AE9F-4B27-A624-C3A75F5A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2e30d574834e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711770-00F8-4A1F-B686-5AF12205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向量表示与线性组合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10815-5CF6-40E5-84CB-3616E8E9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FF754-BC1E-4371-83F0-864045798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能解释“向量等式同时表达方向和大小”，并识别一个反例或边界。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10495-4C35-40D0-9448-B1DC14E9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BEF2E-DD16-475C-99A6-46DFC306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EB409-DC86-4DC8-8BA7-4A080A4F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9A7FFD-812D-404A-9EB6-85C989F5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高频错因：忽略零向量情形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E9C32-87EE-4416-83A2-FEC77489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CC289-B1C5-4CB3-9576-2A915E77E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CE685B-2851-44A1-87E7-F08EAC64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C158C-574B-4C44-999F-16BE59B5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6C80F5-896F-4194-BC42-72BF72DB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93BB3-03AF-410D-B4B2-F020EE77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CF32B5-808F-44D9-BB6A-48624669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36960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50AC5F-188E-42D9-880F-9538B7E6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B1FE07-D6CA-4A61-9150-94E0E28B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0f8173b0044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71918-16BF-4071-9B70-0C3056ED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41A30B-86C6-4ED6-8590-B9E6FA4A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1674B-2045-4425-8782-3B4A0A698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ECE3C-E7F8-4A61-9107-CB36F5AE2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41876D-72B8-471F-8091-B7222094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57805-EC83-49C1-B22B-E75AD632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1D5335-B6F8-4B19-9D0F-FDD47D27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坐标化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7F4B3-98F2-40FE-A93D-B9D29C01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44355-7FD4-47BF-B20D-DD29F613F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用点积或共线条件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D40FC-F9E8-4B3F-A81A-F7357FBE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8C0F65-FBF0-496A-8E4C-2F0ACCC3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6447D3-F8D4-4055-A237-88F9B102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AD869-17AA-4912-86E3-EDFA8217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07D5DA-AFEE-4F3A-9DA4-CAF3E438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70F287-B31D-46AD-9895-EA63FA3B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解析：数量积逐分量相乘后相加：1(3)+2(0)=3。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680253-EE8E-4FDB-B483-8B038C14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6383B0-3036-4B9D-B075-A6CF40B4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786A40-AE47-4224-AE73-C9E1B0F40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1595CE-C7E5-48A5-B8BB-8AF94B589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391449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B22532-E1FD-4C52-A691-10FF9F45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AB752-B65C-479A-9F39-2D4020F4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cafc2a1714a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67FA07-8338-4CFC-A729-CD135B10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706FB6-D28F-4BFA-B744-8D1203F49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3F4CC0-EB5E-45FF-A68A-39C438B7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CE3045-FB21-419E-A5EC-BF18F3EB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分钟口述一题“坐标化、分点与共线条件”任务的作答路径，答案必须包含：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51BF9B-0E38-4BA4-A487-62B0E291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58DE0B-8DA1-43B6-9590-BA35D45D2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89961-4CF5-4804-947D-9441B562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7B4CF-DB27-4C2F-9CF2-9DD62D80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BDE5D3-AC8D-4EDA-BC87-12994FE8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636253-E0E0-4307-84E7-F9631A3A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0A1FA-1244-422F-AA1B-8DFFED4A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E2A520-213E-4180-8364-43328F92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412EEF-B8B0-4245-9038-380AF808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39D7A5-C563-4522-A9BB-80C04EBC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72DB5-3D1A-473F-A7B9-019272DD7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A126C0-C5EA-45DE-B969-6436ED80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8EA6E-71A0-48CA-A058-EB342E04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082BEE-61DF-490C-911F-9B9AD2074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4A229B-92AF-4467-8433-560EEDE4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236494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5910DB-6838-4547-A636-1A10D153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552783-A987-4B2F-93CA-A6B8A6C7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6909449c748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A4048-8E8C-491C-B989-418A7E57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988E0-1611-4619-AB38-454A691D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A69D1-5D3C-4F93-A253-99D56936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34B4F-39F3-445B-861F-115E51D9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77BBAE-5C92-472F-9101-B5A2C9BB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AF33CE-9758-46D0-A513-A74B1E2A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B4EA36-AB41-4DA1-A04B-09663478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304F2D-313F-46E5-8FCA-6CE38B39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E7C6C9-A6C8-4CAA-AA08-AB90B235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CAAE4-6319-41DB-9E23-1EB53E322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98C0BC-BA96-431C-A3CA-C07C5293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18BF4C-EC62-4FE7-8B36-7ABE5A5A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383948-04C9-4037-9B0D-85514F31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6DB08B-51A8-4C81-89D7-23AF52D9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302C20-6892-4F4E-8294-4A81ADDF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431018-F8D3-46BA-8814-73FB386A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DC4928-85B0-4151-8185-FA3E98AC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759110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10D072-6BA8-417F-8556-9787DE946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F06FEC-8C7F-4EB6-8C57-3DD7B0C5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f1585bd7241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F3AE8-E431-4B95-81A6-E84D4ED3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F3AB2C-3316-4685-ADD7-5D4E8A22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E679E-3764-4444-9BB0-A12DAD9B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C5BAB9-DC26-4990-BEEA-F1287856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20469-F7FE-418C-88F0-8D1A5026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3A75F-CC66-4758-B6EE-B7BBBF7E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304ED5-6BCB-4942-92B6-C9362608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225C04-5741-43A3-9023-456338ED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4028A0-89EC-4FF0-856A-95076462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2F8CB-E843-4155-AF5D-493ED3A1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7E63B0-B8DB-4696-B63D-956DF408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D67EEA-53B3-4846-922B-E6B6D892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2E17A6-C8F1-40A8-BD96-59CD0437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67F34E-D711-4947-A5E4-ED0413D6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0F94AE-F3BE-4534-8F13-BCCADBF1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43A59B-5BBA-451B-A3C5-5D68F9D78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770722-E8DA-4582-B56C-465FE9D6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285331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A16234-9BFE-4BCA-A0EA-1F258658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A92E9-7999-4F9A-908D-9AE1D2AB0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86fcd3eff40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2E5C4-3C59-42D6-A55A-D4090CFD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6AACB5-7A1A-40EB-99CB-7559DD18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86558-D51F-4DD9-A822-087260B8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0F5EB-F87A-4F56-87AA-A9A6C6DF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A=(1,2)，B=(3,4)，M 是 AB 中点。OM=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20C5A-317F-463F-96B0-C66783B1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B72FEC-85EB-44F0-936D-E99E63A7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037BF8-DE46-463D-93EB-92A4F233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99FE8-9B5F-4D7A-A918-33FE4562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3C5F7F-7EE5-4EF1-82E0-6D8F9CFE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D121F7-7E1C-416C-9303-AEC99CD6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48863D-F26C-40CB-B9B0-32A6E4A0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6B3782-27B1-4352-BF81-1C1ECBFA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3BDB60-B82A-4C98-8F9A-E2D9D9D2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CB275-BF73-413B-8C86-88E64236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29A85-E169-4449-98D3-6CBCD7ED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9D1186-F27B-46C5-A358-A1E84A0C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BB0B0A-CE4B-4581-9009-E91A322E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C74A9-4DF5-4FC6-8047-EDFB39BD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81013C-186C-4FAE-9876-1438A934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474160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314467-CE0D-4AB5-A5DF-10BD4596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EDA4A-C522-429F-99EE-95C46F8B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7e674c7e5b44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7C671-49DA-4435-A31E-8D75B6DA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03745F-D659-48F7-8F92-DF53C5A4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F63C13-CE72-45B5-A675-40F32187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66210-5E19-4F1A-972B-54884D708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F69FEF-761F-4FBD-8195-372C54D6E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73F39A-7182-428C-B80A-9FB2E836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BD29B5-F160-4A54-9924-A11DFAAC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6D1943-EC78-4DDE-94CD-4275806B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ED5BA0-996D-40C9-B1E8-DB6FE700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A=(1,2)，B=(3,4)，M 是 AB 中点。OM=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8A645-C2C1-4630-881C-56766B46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7F9F88-D1A4-4E09-B667-CDBD72B5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CA333A-3867-4A92-9724-4A3C33E9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D2474C-AFF1-4C6A-A989-65EBB92B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向量 (6,8) 的模是：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F43A0-D5BA-4EE2-9768-8CD34C6D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34F90-ADD6-4C35-B3B0-E6DF264F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45BE9-CD05-4171-BF25-5B2C727B4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E4327C-324C-42C2-914F-5928E331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253837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FC809-62BB-4AF2-B5CD-7A23684E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37FA8-5A6A-42C1-B251-4A7448DF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5f922c2ce44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CD7CA2-8C17-40EC-AD6F-9D9432869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712A2-9B66-4CDD-80B1-E1053C28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AA521-2B73-4CF9-A732-CCD16B68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33586-CDEC-4146-B370-838DA81F0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F1B60-DDAA-4C00-A438-41D1F083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D3A025-D93E-4526-9705-55F72FD9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0170DB-E529-4640-9F52-C1CC6879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409BF7-9024-4878-AC39-C9BF1AC9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正确结论：(2,3)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解析链：中点位置向量是两个端点位置向量的平均。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C0B9D-3EAA-4B45-85A3-61C2B46E4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FFF0AB-1266-400F-B6FE-40507E24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5CC117-681C-4283-A33C-80DBCDF2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7A571-C115-45E5-AABE-A1BA9551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552918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4A7E97-F9C3-49B5-B117-FC184867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39BF3-38D1-48AA-B2FB-12B8D315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fed6b1a764f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B128CB-6F0F-4D3A-8B3E-4946CFE6D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BB8F0-2256-4794-9B65-A0C38241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16F4F8-04EC-4D2C-92CD-7E867BD8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FA98C-F452-4783-8055-17B6ADF1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 (6,8) 的模是：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BD44F-3D3A-46E4-B314-392656F2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C5E554-510F-4F11-9079-FA33FBE4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EFEDCF-FF41-4E1A-8207-69EE16C1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2C9C0-C934-42C6-AB23-1DBC3E73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324A21-8A54-46F0-9F59-802D5115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36B8A2-CF16-45AD-A378-4A49563F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465E8-95E7-4C5F-8B4C-17FE7C6D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13B6F8-BE07-48F6-867B-243C1B40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3327DB-D88B-44FD-9828-5B7B6787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875770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17D4D1-77F5-4F51-BD7A-FCA4A07B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BD3E6-C40C-4772-9E9D-7A8F5B90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ce7b326a041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E1248-FC5E-4DD3-A01A-64886518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数量积与平面几何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50F94-B2DB-4C55-9622-1BD135245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33E99-EE45-46AC-9C33-9348BC06C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能独立执行“选基底—坐标化—用点积或共线条件”，并说明每一步理由。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A3E37-9BA1-4CF4-A35B-4B51341C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42A24-05C8-4B17-8740-87503FCA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656A30-B358-46EF-AE8D-A597D3FB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55E5E-CF11-4388-9AD0-BD1025C0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高频错因：忽略零向量情形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647FD-F504-49DD-A0F6-7ACE3D4E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DAD1F-2E4B-48C5-8B07-03C86D67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51465E-AC14-4BDC-8F6E-9C197E8C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E3F1D0-A91D-4594-86AE-FEB7FA75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36C58-0F23-4A8E-90AF-3F3023BD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B4C71-468F-4592-ACE0-B114FDCF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6BBA56-00C0-4E9B-AD21-4E879D80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454647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5BDBDB-3127-4426-8CB0-17C8EC1A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E6CB6-2568-4205-B6BC-B6D06DAF0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24c3139f04a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ACE4AB-843F-4014-9038-66C796C5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45272-EB33-4614-8FB8-1195D07A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7448C-F11B-45B9-B48D-4581FBC8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97E24-F90D-4040-B091-B4DC86B5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ECA0A-5AF1-4132-AD01-44A9F546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B011F5-B5F5-48B9-876E-ED31221F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60722F-2455-4ECD-84C3-FC4D2534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坐标化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31CC6B-F4CC-4EB2-9AC8-EA696A06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0251E2-1267-4564-B207-07C1A371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用点积或共线条件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E0B61D-EFFC-4BF3-AAA0-D21DE0C1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C06425-1F70-4849-B6B6-86F78EFD7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F711D1-3CCE-429B-BCE5-6654452D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1E1B7-19DF-411E-BDD0-0E217EB2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32733A-A460-4E01-BA04-42677EAC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BAF9E8-69AF-43D6-BDA3-48C53BCA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正确结论：3/5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解析：(a·b)/|b|²=(60)/100=3/5。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8118E3-15D4-4016-97C4-939238AF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C30F76-F16A-476C-A044-D7A8B51F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71AA6C-2BC3-4681-9726-1B4B892BC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AE7665-2C8C-414F-BA02-682B78E4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4295288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DC67AC-A2E9-4B40-90D1-F468B8953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840116-CF42-47B1-B51C-6B59640A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268284122345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3DFCA-11C6-43E8-9C03-F9381E10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475D0-C11D-4ACB-A62C-B147CD30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FCEE7-E834-44A7-89A6-2678DDAA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4E664-DA4E-4E3C-9BD7-92E7DE404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6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分钟口述一题“处理垂直、夹角、投影和证明”任务的作答路径，答案必须包含：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0CEA02-D2BB-4928-B442-251C3E15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00B7B-20BE-4F23-B2EF-9994C335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7F48F0-3F71-42EE-9B5F-794A4939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9AA336-1E08-4DBC-ABB8-FE5C1362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DC56E9-4516-4D69-B94C-D9558A601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60D1E-CEAF-4000-8C5E-C5CC1FFA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90A9B4-271C-45EB-B72A-2DF44CB2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13651E-FC13-43BE-BEAB-5C103E52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18F7FE-0033-460A-B55B-F0C8712F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CD860A-526A-43AF-B025-4E738A3A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394ABC-08A4-4430-B1F8-5646072C9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504115-5538-4CB3-AF03-FB763701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3ECA12-DEE9-4576-BB50-B34D987F3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C63821-283E-49E8-9157-50E4CE63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888605-022D-46BB-BAF5-D2DBDA58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467582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297C1-C37A-4709-B5C5-2FCDCCDA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FC2DE-D709-45E4-8CD8-7338222DB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074b58dc74f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F25D8-ABAB-47B1-A09A-C3A25858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1D91B3-3A50-4937-8D23-F307618F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3DB76-7CCC-451E-9758-69B3A887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29368-B9F3-4BA3-8359-BE239140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27917-5F7D-4827-8937-7625CA7C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8E8A9-A52E-47B3-B09E-43824E2A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C008A5-AA5A-4C27-B24B-60E0E33F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ADB930-7825-4F82-9009-9327C873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D84420-19AF-4966-8024-D882EE0A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B2A064-4285-45A2-BDAC-06AC0D28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9A91E-8CFF-47F9-B4B9-85E3CC2F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75086B-07A9-476C-92B8-7BD44497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532999-CC48-447F-9EBB-B6B9940C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F1185F-46A5-4655-9121-BABB3EC3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E0D3A-CBBD-4AAF-ABEC-345C4544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18AE79-586A-4F79-A144-4A96E1A0C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13D3A-4730-4903-9C14-8A3A8E36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259259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73C9C7-1F85-4178-AB78-9D31ED374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CECC2-203A-462C-A073-E8EEA091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34514ff3945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16759-A1EE-48CF-8C63-6E225647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F68A2-7A96-4741-8740-02441A89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E31D9-9FD7-4C0E-A983-45F216AB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6E2070-9751-4A80-BF5F-FAF0DC50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8C9CC-1844-4F0B-98EB-FEB16305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376C3A-C473-4D24-B2BB-28D0B94D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87A606-7E07-4FAC-A267-362F9487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BB29A-C0A4-4D86-9C5B-6C2DEFA5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6516C0-0615-4EF5-875E-7E5A1260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A6D8C-42F3-4EBB-AA1D-07D6A818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9F3F49-3E4B-415B-9E87-642F973C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508E76-1767-4943-BAD7-AF9C1D2A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709BE-0DAD-4CA5-BF46-D93148FD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C33A17-099A-490D-8825-AE52D554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A5891B-8953-460E-B318-88AA60C2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147936-B5E9-49E7-B04D-D7813D51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DE14A-8F6F-418E-B385-CB5B2EEC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63157419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D64ABD-2FBF-4487-8E73-59DD0712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78037-598F-4FB5-BE3E-5107A682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0c7623792343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E7539C-1FC9-4375-AB51-11C3D6A8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2C5574-D7C6-4C99-A7AA-0C246281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670B4-3886-40BD-8C1C-F99A6B63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66F3F-900A-4C09-A80E-E6653C4E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 (9,12) 的模是：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BC006-29E7-401B-8ECE-25F55F65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F3A0D1-5833-44BB-ADAC-6BCFB622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4136F-0982-4CC2-8F53-73180410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26E83D-8AB5-40F8-9B3D-147248A5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92EC4A-1FFA-46BF-BB09-4C7E04E2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DB1631-737A-47E2-990E-FEDC0080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880D23-6825-4197-94D9-78A440A5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1C6CEE-CD2B-474D-A38E-A99F99A4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6615EA-6FA8-4B06-8A06-EAEB0B2F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1BFB69-4872-4763-8C19-D9F2D073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670612-4527-42B6-8BA1-A44FAC87F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94C5FA-8DC7-4441-9B7F-0352AB1A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64CEB6-75AC-4E04-B01C-15BAEFFC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222859-7D4C-4C68-B80B-B7113492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EDA690-AE49-4A53-BCF5-DA642166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352800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910A9A-4BF8-4755-BF3D-100F80F4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4B610-6696-4846-BAF2-D44BE733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f23693836247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FC24E-EA88-4095-8676-F993B3A4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35FD6-E7F3-42BA-8FB6-1FEFE3EB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D3099-4E9A-4002-9937-1463CF59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B0D48-7BC8-4A57-ACDD-CA6B80C6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26053-F2EC-4129-84B9-C1B2440D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F18DDD-AB5D-4719-ABFC-0C7F26FB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38D4EB-F507-45DD-A1A3-89AA688A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225797-00EB-4A08-90AB-F9F40AF6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28B9B5-F05D-4FC5-97C8-D7F59DD3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向量 (9,12) 的模是：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236AE-2462-4412-B252-1B4826E39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9F134-59F5-434B-A3D8-98E613E1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B03C26-296E-4DB7-82FA-9A98365A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DDFEC2-B209-4391-B7FE-43E722AD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λ(3,4)=(9,12)，则 λ=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DA27A1-297B-4AAD-B151-6E650201A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F29CEA-429E-4AAB-B1FA-1B3CD475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3A6AAC-A15E-433D-98B0-85F1A65B5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223F97-D463-4981-9ACE-E02BED4B1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6570280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3554C-F68C-485E-8FE0-0367DB3E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9807C5-2BCE-4119-9D79-596B5E6C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f3ffa7178147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CDEDE-D238-497F-AE89-F538B39A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F25B4B-219F-426C-89BE-0FC808A5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54467-F7A6-4429-926A-C4655161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F0EE29-DF65-4B88-BEB8-672AC0FD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D292AB-5E0B-415B-AEE4-59E63355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13FCDA-076B-48AE-983B-0D77A8C2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08EA8-786B-43DB-B833-6E705124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4C6072-0871-44AF-8520-8EE3D702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解析链：用勾股关系计算向量长度。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F568D8-39C3-4859-A496-398E6EEA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B94539-AB3E-4A5A-B8F7-C4BA4A74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1E4840-F4DD-48B3-9CBB-367A43A3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2A428D-0331-4864-BFA6-09A963AF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7390707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8B7922-BB80-43CA-A1AB-620476E2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170D30-0519-4E1C-979C-AD402C258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403e712ff443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609F7-DF26-4190-87AF-650E43D8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F8570E-A94F-4469-AAE5-B60651FB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C6321-C66B-4351-BDA2-DF649599E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99E24-9735-46D9-9FEB-6F9A48E7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λ(3,4)=(9,12)，则 λ=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974E3-BCBD-4AE0-AE22-CB5FD71D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E8022F-D29D-49AB-A553-7D513C8D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B1DA5-5AF5-4DC0-BB4B-C6D29711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A2D069-0536-4910-B75A-D543DF8D4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B28FF1-9A14-4264-B70A-E155652F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2A795-6CFB-4AF1-8D32-CF032389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8FB92F-559F-4A9D-B39C-24EEC0A2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0EE26-9445-4DEF-973D-7B4C8A29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BFE8E-11B9-48BB-ACF3-38FF4D3E5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9296183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70869D-F95E-4326-A9C1-2B22C96A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259C1-65F5-4A90-95D9-1BC6A15A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8c4399fd74b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0409E1-2727-4E09-8365-2972FE0A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直线、轨迹与综合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E4FFE-24C9-42E7-B2E4-A89B2FB5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9D9D45-831F-4002-B92A-078C0C55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21075-9118-4B1C-87DE-603B9052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2B4D3D-1C45-4A41-A913-FBD40568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C595F-9D4E-4DE8-A953-BF8C94FF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5503C-1E08-450F-92A0-5CAA8DAA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高频错因：忽略零向量情形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E9CF3-7B5E-464C-8B04-EAC676D3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415CB9-F768-4B45-A5AA-CFF1391D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444FD-811A-46BE-8B70-94FD8858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524D20-FBBD-4CA9-BF2C-549CFDD1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3A69DD-C141-49DF-99D8-797E01A0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BA8F43-86BE-4898-9507-A8F49D86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2A9E98-65CA-47EC-AE12-D725EDA0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8507796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163928-29C5-427B-BACE-1E489D62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773FCC-5788-46A1-8EC8-6121C1794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452d56fc444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46DBA-181F-4746-BEF3-7205B3D1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8B6A0-2199-431D-8AAA-2DA3246D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27D1FE-9A4F-47F1-869D-16BDB9B6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70AF5-3BBE-4D3B-9182-33EF4B42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72492-1AD5-4332-A010-E765330B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1AE47-AA8C-4A56-870A-5379F9F2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82C7F-6271-4051-9377-0ADC2ECC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坐标化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A245B7-B992-4BCB-A042-695B649C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D7796-1F6B-44D0-A318-D75F8C81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用点积或共线条件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F690E-53E2-4443-BBBA-FFD5715D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C88B56-5D1C-408E-8B46-85C3E8AB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D761C-DAFC-430B-9060-6D97A813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24DCF-6ABC-40AA-8487-EB1FB5FD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9416EF-0E49-4369-AF18-414A6B31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B90AD0-87D3-4F4E-A33F-DAAF5AA33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正确结论：-5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解析：4p+5×4=0，所以 p=−(5)。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14E017-A002-4BC4-8D64-42154C08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97AD49-148E-4412-8B8D-E8B6FF6E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A045DE-9093-44E4-8D4D-D855A00B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686D7D-F4BB-419C-8778-468F853B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5207548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727325-BB15-471B-9A9D-62FE8468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4455F0-ABE0-4DF1-A9F8-DA94C8D7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40a1d8c3442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A214C-19B3-4A56-9430-95CEA495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31FC3-7F65-4689-9160-DC64AF4B5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A4E49B-9010-43F8-88BE-14F2783C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E381C-08B2-4FA8-B541-A8D19ACC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分钟口述一题“用参数向量建立交点和距离条件”任务的作答路径，答案必须包含：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3EA1B-8A16-45B6-A7A5-67FC3D1C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C51D3-6275-4EDE-B92D-F08F5E7D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62219A-2DA3-446D-B825-BC8B6075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272AB-BDCF-4B1E-85BC-C885F72F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4D500-5EC6-4EF4-ACCE-DA763D43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4104BF-6A98-4F8E-BCCA-930ABCF8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DF33C6-3613-4C4D-A62C-38AA83F5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BA8C0-DD0A-427F-ABF1-6EDE747A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2236D7-F3D5-4CCD-BE14-730FEACBB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77A8AB-B773-4BC1-92D7-40432885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593A79-367F-4DE1-ACA4-CC38DE1D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E84521-990D-4C01-8CFB-4FACB439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D9E5CB-9EBB-4615-A1A1-16A5620E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3C231F-48E9-4A68-B1AA-71026A15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EB1B9-09B7-4BED-987E-F63E1F66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4062905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FDF58-D137-405E-903B-F6585D4C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417552-4B0B-47CE-8AB3-093E4C7C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7d92f645c4f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368ED1-DC35-4F6E-B9A3-EF69550A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0D325-18C4-4A9E-9528-6C311D9C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C11BD-E3CC-48ED-AF32-BF0E9B41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69E46-EE53-4001-B2F5-A620B1D1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7D04FA-9B87-451A-B19A-15DC22C6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FA634-4B53-4DE6-803C-956DA2B9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96F411-C760-4975-9A11-921D57CB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DD625-7D9A-4777-AC87-87150BC9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7E72C-4B56-4396-81D0-132A65EE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4857F-652C-4DA7-86C7-1F35428C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BCFD7-5B81-4B30-8DAB-92A50B9F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FE10DE-F26A-46AE-8E38-E805F0D6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662545-0AE4-4B43-9307-DD51A228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25DC5E-FECE-4C96-B0CF-9A6A408E6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26FC8E-FB25-40EA-8F01-38A4C211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D546B1-FCFB-48EE-9EAA-A1AA58E3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899002-65AA-4293-BAC5-2CE875F9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1505941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19A9A4-9836-451B-B2A8-939F1276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2187B-0EEE-406D-B85B-99FB7D3C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5f011a267a4a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C1B18-8796-4A1A-A217-6B7EE181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57D39-1CC2-4A8E-8B2A-41B17399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9D643-D0A0-4B9C-9D99-EAAC3CFA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B804F0-404A-4E99-80F4-6C1D7894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080DB9-E24B-4DFC-8209-7CCA0053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EF2139-3860-44E4-B361-4EF1AD967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2111B-C7BE-4180-BA61-41AF5CD0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117F06-1D9A-4B78-A526-20CFDDC4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CCBA4-735E-4B71-AC87-949114F7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A3ACA-CC0A-4F87-89FF-2046366E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C5DEBD-F030-48A2-A29C-69D15B2B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69632-525B-4D4F-AAF7-9D7F7643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244EA5-771D-42B8-A41F-FD87B6BC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038DD3-8874-4847-A51D-B2024CC2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A57F95-2DE9-4433-86E7-C7A2FBF4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87EB0E-B1DC-4F24-9A2B-D9F88F0C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02ABFF-319A-460C-8D44-FFD3B122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407067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EAF312-DDCD-43B2-A449-0D84A2D6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F0D9E2-5C82-489C-A9FD-B05D992B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3287671a9d47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77F38B-316F-4888-AE26-CCF11909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9105D-E2D6-4FE5-8966-FAE95E4C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95FC0-EDF7-4415-B216-B6F9D269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34AE20-9200-484B-B918-4B8B162E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【原创情境迁移｜低空经济32项沙盒】以下参数为“二维向量”训练所设，不是官方资料中的实际数据：若 λ(4,5)=(12,15)，则 λ=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81C89-13D3-4E6B-9755-6BB553A2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3AEF31-66C2-4B65-880D-6485BB09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C70A8F-561F-4FB8-B1CD-F0463CF93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2F5D1-BB7A-4EEA-A2CB-8C537217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65E17-0BE1-499B-B5EE-70EC2921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95C69-5982-479B-80E3-87438044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786EC-D19B-4D39-B523-F068DF96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392340-930D-491D-927F-B0E0B680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2C2440-D32D-47BA-8755-5AD4CD2A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2D3773-7370-48FC-887D-6166286E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FD3EC3-48D6-41FC-BFDB-905D2D95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CA2C14-8AC1-415F-80E2-2D005992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1C1F9-B2CD-48A7-86CF-39277A69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F43930-B39C-44F1-8BA8-5E87B27E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DED6B1-88D2-4B02-8CAB-4C8FB63B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5968537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15DC81-DC3A-44B7-8075-797F8A51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76DED-0675-4112-A03D-882C5874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45361ce0c40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54777-ADEA-4F2E-9C9B-41FB815B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6CFE4-85EF-4076-976C-E48DD99C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3E894-F09B-4384-A0FB-29FE88A1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0C4CB5-F1BE-4848-8C00-8302B263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48B62-1014-475E-A8C9-9B5E5D77A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F0A085-FAD5-4B06-92ED-9F4EEC75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6E7B55-3133-45BC-A92C-9D42527B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E956D5-4D92-47D4-9032-0BAC5C89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C99DB-4BD3-4CB7-A196-EF613B7F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【原创情境迁移｜低空经济32项沙盒】以下参数为“二维向量”训练所设，不是官方资料中的实际数据：若 λ(4,5)=(12,15)，则 λ=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28994-5F91-47B8-9A6B-A98E9346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17565C-9E60-48DB-ACD0-655F8831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A8C77D-1CE9-41B5-BF12-02EAF5D5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A4A371-DB76-451D-861A-FEA18E0E5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2030与稳定币】以下参数为“二维向量”训练所设，不是官方资料中的实际数据：A=(5,10)，B=(15,20)，M 是 AB 中点。OM=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1DA0A0-14C9-47E8-BE90-EEC8DB55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DB88DB-B23C-4CCC-8359-9BEB9F1F2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2FA330-5E25-4D24-8082-020003BB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C85B30-878D-4672-8BC9-A537A8A0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4222146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46BDE5-4A7C-4070-8862-86A3DF07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D9419-615A-4F3A-9735-44907978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e2a76f616146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225571-C989-4752-8C7A-AF3C340A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2C8EB-8D81-49E5-B30E-6E66E21A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9C317C-02B6-4885-A10B-9C28D4F9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5DE86-7306-4B16-BC6A-91122CFC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D51FF-A92A-4795-B899-873A1CCDF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29103-3A33-494B-A357-52D85C38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5CE17F-B878-4517-9FB3-769343A4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FD7B61-43AA-4EB1-8C8D-E26DD9911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解析链：逐分量比较：λ·4=3×4，且 λ(5)=3×(5)，所以 λ=3。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BAA9B-1FF0-469F-BAFA-664A02DB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4E292A-BFCA-4A94-961A-94F239C1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0E3605-ECE9-47D7-A937-AF8DD77B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3A6CA5-382D-4F62-AD58-FB7A7353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6421451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6450A-75C2-46C5-A3FB-9CF01261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378F3-6E88-42A6-BCAD-2F80266F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50a20782b44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129E6-244D-4B3D-B393-23BFA0AB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10F9E-9904-488E-AF26-CA16D833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1DED6-84ED-46FC-B2B7-633C30BD4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1909E-8EB3-4319-A79E-C48A326D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2030与稳定币】以下参数为“二维向量”训练所设，不是官方资料中的实际数据：A=(5,10)，B=(15,20)，M 是 AB 中点。OM=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29B670-2B13-41CE-8685-8B9D88B4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932B6-0C25-486C-9AD9-69E90FC1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1967B-0CBF-4187-B28B-750C9488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FB519-5D0F-4915-989F-5B96A2C3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487C5-317F-4103-996F-BB6237B7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B0A881-0432-47D3-82A0-170F811A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6BC70-F3FC-4BEB-9B94-99E6F0C5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50E524-C104-4846-87DA-EE9B609C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二维向量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EA77BB-8D4C-4003-981D-EAFEA374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461793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2026-08-19T08:59:38.6440000Z</dcterms:created>
  <dcterms:modified xsi:type="dcterms:W3CDTF">2026-08-19T08:59:38.6440000Z</dcterms:modified>
</coreProperties>
</file>