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3dfe5f307347e2" /><Relationship Type="http://schemas.openxmlformats.org/officeDocument/2006/relationships/extended-properties" Target="/docProps/app.xml" Id="R337901f61f494d26" /><Relationship Type="http://schemas.openxmlformats.org/officeDocument/2006/relationships/officeDocument" Target="/ppt/presentation.xml" Id="Rc363219efa294f8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9bc6bbddd8b4570"/>
  </p:sldMasterIdLst>
  <p:notesMasterIdLst>
    <p:notesMasterId xmlns:r="http://schemas.openxmlformats.org/officeDocument/2006/relationships" r:id="R33711b589c33487a"/>
  </p:notesMasterIdLst>
  <p:sldIdLst>
    <p:sldId xmlns:r="http://schemas.openxmlformats.org/officeDocument/2006/relationships" id="256" r:id="Rcd6ce67b3ed94a1a"/>
    <p:sldId xmlns:r="http://schemas.openxmlformats.org/officeDocument/2006/relationships" id="257" r:id="Ra5d43003625e4f42"/>
    <p:sldId xmlns:r="http://schemas.openxmlformats.org/officeDocument/2006/relationships" id="258" r:id="R3108623acb3b485d"/>
    <p:sldId xmlns:r="http://schemas.openxmlformats.org/officeDocument/2006/relationships" id="259" r:id="Re789b2bd34ae49d5"/>
    <p:sldId xmlns:r="http://schemas.openxmlformats.org/officeDocument/2006/relationships" id="260" r:id="R6246ffe2599444aa"/>
    <p:sldId xmlns:r="http://schemas.openxmlformats.org/officeDocument/2006/relationships" id="261" r:id="Rb904778dda9e44b9"/>
    <p:sldId xmlns:r="http://schemas.openxmlformats.org/officeDocument/2006/relationships" id="262" r:id="R230a65d745a2428b"/>
    <p:sldId xmlns:r="http://schemas.openxmlformats.org/officeDocument/2006/relationships" id="263" r:id="R4997084a1a2f47a1"/>
    <p:sldId xmlns:r="http://schemas.openxmlformats.org/officeDocument/2006/relationships" id="264" r:id="R0fb6cc0c76934f7b"/>
    <p:sldId xmlns:r="http://schemas.openxmlformats.org/officeDocument/2006/relationships" id="265" r:id="Rf0adb389ff574948"/>
    <p:sldId xmlns:r="http://schemas.openxmlformats.org/officeDocument/2006/relationships" id="266" r:id="Rffe59b61d0684d4e"/>
    <p:sldId xmlns:r="http://schemas.openxmlformats.org/officeDocument/2006/relationships" id="267" r:id="Ra8e6a287d6a54845"/>
    <p:sldId xmlns:r="http://schemas.openxmlformats.org/officeDocument/2006/relationships" id="268" r:id="Ra26482a0ddaa4b7a"/>
    <p:sldId xmlns:r="http://schemas.openxmlformats.org/officeDocument/2006/relationships" id="269" r:id="R18dfc841e2dd4430"/>
    <p:sldId xmlns:r="http://schemas.openxmlformats.org/officeDocument/2006/relationships" id="270" r:id="R9e3243504da84e49"/>
    <p:sldId xmlns:r="http://schemas.openxmlformats.org/officeDocument/2006/relationships" id="271" r:id="R9c8dde4571ed4355"/>
    <p:sldId xmlns:r="http://schemas.openxmlformats.org/officeDocument/2006/relationships" id="272" r:id="Ra9236059430c4ab4"/>
    <p:sldId xmlns:r="http://schemas.openxmlformats.org/officeDocument/2006/relationships" id="273" r:id="R2c601da84399492d"/>
    <p:sldId xmlns:r="http://schemas.openxmlformats.org/officeDocument/2006/relationships" id="274" r:id="Rf5e57543d9b04cef"/>
    <p:sldId xmlns:r="http://schemas.openxmlformats.org/officeDocument/2006/relationships" id="275" r:id="R4a3e5afffcc246bc"/>
    <p:sldId xmlns:r="http://schemas.openxmlformats.org/officeDocument/2006/relationships" id="276" r:id="R8092f879e1ee46be"/>
    <p:sldId xmlns:r="http://schemas.openxmlformats.org/officeDocument/2006/relationships" id="277" r:id="R2b1cfc438b3c416b"/>
    <p:sldId xmlns:r="http://schemas.openxmlformats.org/officeDocument/2006/relationships" id="278" r:id="R720c2b6b7fc84e93"/>
    <p:sldId xmlns:r="http://schemas.openxmlformats.org/officeDocument/2006/relationships" id="279" r:id="R73b7a3f96ef04e8e"/>
    <p:sldId xmlns:r="http://schemas.openxmlformats.org/officeDocument/2006/relationships" id="280" r:id="R3c8b7d1258b74581"/>
    <p:sldId xmlns:r="http://schemas.openxmlformats.org/officeDocument/2006/relationships" id="281" r:id="Rc35bc1dd05784c92"/>
    <p:sldId xmlns:r="http://schemas.openxmlformats.org/officeDocument/2006/relationships" id="282" r:id="R3c684630d6b14c33"/>
    <p:sldId xmlns:r="http://schemas.openxmlformats.org/officeDocument/2006/relationships" id="283" r:id="R1029ad947adc4fb1"/>
    <p:sldId xmlns:r="http://schemas.openxmlformats.org/officeDocument/2006/relationships" id="284" r:id="Rbfef989909274275"/>
    <p:sldId xmlns:r="http://schemas.openxmlformats.org/officeDocument/2006/relationships" id="285" r:id="R9fdd69cd16d74679"/>
    <p:sldId xmlns:r="http://schemas.openxmlformats.org/officeDocument/2006/relationships" id="286" r:id="Rbd2375eb9daa4364"/>
    <p:sldId xmlns:r="http://schemas.openxmlformats.org/officeDocument/2006/relationships" id="287" r:id="R24e73a3290344a49"/>
    <p:sldId xmlns:r="http://schemas.openxmlformats.org/officeDocument/2006/relationships" id="288" r:id="R90a9976ed2d4469a"/>
    <p:sldId xmlns:r="http://schemas.openxmlformats.org/officeDocument/2006/relationships" id="289" r:id="R4df4bbd8d41e4d94"/>
    <p:sldId xmlns:r="http://schemas.openxmlformats.org/officeDocument/2006/relationships" id="290" r:id="Rbe097cead8644373"/>
    <p:sldId xmlns:r="http://schemas.openxmlformats.org/officeDocument/2006/relationships" id="291" r:id="R32bf28bd73b44cdb"/>
    <p:sldId xmlns:r="http://schemas.openxmlformats.org/officeDocument/2006/relationships" id="292" r:id="R775ff3acbf514b29"/>
    <p:sldId xmlns:r="http://schemas.openxmlformats.org/officeDocument/2006/relationships" id="293" r:id="R1b70c3de76ae465b"/>
    <p:sldId xmlns:r="http://schemas.openxmlformats.org/officeDocument/2006/relationships" id="294" r:id="Rca6b8e2cf5ea43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9cf3f7fe29244be" /><Relationship Type="http://schemas.openxmlformats.org/officeDocument/2006/relationships/slideMaster" Target="/ppt/slideMasters/slideMaster1.xml" Id="Rb9bc6bbddd8b4570" /><Relationship Type="http://schemas.openxmlformats.org/officeDocument/2006/relationships/notesMaster" Target="/ppt/notesMasters/notesMaster1.xml" Id="R33711b589c33487a" /><Relationship Type="http://schemas.openxmlformats.org/officeDocument/2006/relationships/presProps" Target="/ppt/presProps.xml" Id="R27540da4acfa4826" /><Relationship Type="http://schemas.openxmlformats.org/officeDocument/2006/relationships/tableStyles" Target="/ppt/tableStyles.xml" Id="R69be6f4bf11844f9" /><Relationship Type="http://schemas.openxmlformats.org/officeDocument/2006/relationships/slide" Target="/ppt/slides/slide1.xml" Id="Rcd6ce67b3ed94a1a" /><Relationship Type="http://schemas.openxmlformats.org/officeDocument/2006/relationships/slide" Target="/ppt/slides/slide2.xml" Id="Ra5d43003625e4f42" /><Relationship Type="http://schemas.openxmlformats.org/officeDocument/2006/relationships/slide" Target="/ppt/slides/slide3.xml" Id="R3108623acb3b485d" /><Relationship Type="http://schemas.openxmlformats.org/officeDocument/2006/relationships/slide" Target="/ppt/slides/slide4.xml" Id="Re789b2bd34ae49d5" /><Relationship Type="http://schemas.openxmlformats.org/officeDocument/2006/relationships/slide" Target="/ppt/slides/slide5.xml" Id="R6246ffe2599444aa" /><Relationship Type="http://schemas.openxmlformats.org/officeDocument/2006/relationships/slide" Target="/ppt/slides/slide6.xml" Id="Rb904778dda9e44b9" /><Relationship Type="http://schemas.openxmlformats.org/officeDocument/2006/relationships/slide" Target="/ppt/slides/slide7.xml" Id="R230a65d745a2428b" /><Relationship Type="http://schemas.openxmlformats.org/officeDocument/2006/relationships/slide" Target="/ppt/slides/slide8.xml" Id="R4997084a1a2f47a1" /><Relationship Type="http://schemas.openxmlformats.org/officeDocument/2006/relationships/slide" Target="/ppt/slides/slide9.xml" Id="R0fb6cc0c76934f7b" /><Relationship Type="http://schemas.openxmlformats.org/officeDocument/2006/relationships/slide" Target="/ppt/slides/slide10.xml" Id="Rf0adb389ff574948" /><Relationship Type="http://schemas.openxmlformats.org/officeDocument/2006/relationships/slide" Target="/ppt/slides/slide11.xml" Id="Rffe59b61d0684d4e" /><Relationship Type="http://schemas.openxmlformats.org/officeDocument/2006/relationships/slide" Target="/ppt/slides/slide12.xml" Id="Ra8e6a287d6a54845" /><Relationship Type="http://schemas.openxmlformats.org/officeDocument/2006/relationships/slide" Target="/ppt/slides/slide13.xml" Id="Ra26482a0ddaa4b7a" /><Relationship Type="http://schemas.openxmlformats.org/officeDocument/2006/relationships/slide" Target="/ppt/slides/slide14.xml" Id="R18dfc841e2dd4430" /><Relationship Type="http://schemas.openxmlformats.org/officeDocument/2006/relationships/slide" Target="/ppt/slides/slide15.xml" Id="R9e3243504da84e49" /><Relationship Type="http://schemas.openxmlformats.org/officeDocument/2006/relationships/slide" Target="/ppt/slides/slide16.xml" Id="R9c8dde4571ed4355" /><Relationship Type="http://schemas.openxmlformats.org/officeDocument/2006/relationships/slide" Target="/ppt/slides/slide17.xml" Id="Ra9236059430c4ab4" /><Relationship Type="http://schemas.openxmlformats.org/officeDocument/2006/relationships/slide" Target="/ppt/slides/slide18.xml" Id="R2c601da84399492d" /><Relationship Type="http://schemas.openxmlformats.org/officeDocument/2006/relationships/slide" Target="/ppt/slides/slide19.xml" Id="Rf5e57543d9b04cef" /><Relationship Type="http://schemas.openxmlformats.org/officeDocument/2006/relationships/slide" Target="/ppt/slides/slide20.xml" Id="R4a3e5afffcc246bc" /><Relationship Type="http://schemas.openxmlformats.org/officeDocument/2006/relationships/slide" Target="/ppt/slides/slide21.xml" Id="R8092f879e1ee46be" /><Relationship Type="http://schemas.openxmlformats.org/officeDocument/2006/relationships/slide" Target="/ppt/slides/slide22.xml" Id="R2b1cfc438b3c416b" /><Relationship Type="http://schemas.openxmlformats.org/officeDocument/2006/relationships/slide" Target="/ppt/slides/slide23.xml" Id="R720c2b6b7fc84e93" /><Relationship Type="http://schemas.openxmlformats.org/officeDocument/2006/relationships/slide" Target="/ppt/slides/slide24.xml" Id="R73b7a3f96ef04e8e" /><Relationship Type="http://schemas.openxmlformats.org/officeDocument/2006/relationships/slide" Target="/ppt/slides/slide25.xml" Id="R3c8b7d1258b74581" /><Relationship Type="http://schemas.openxmlformats.org/officeDocument/2006/relationships/slide" Target="/ppt/slides/slide26.xml" Id="Rc35bc1dd05784c92" /><Relationship Type="http://schemas.openxmlformats.org/officeDocument/2006/relationships/slide" Target="/ppt/slides/slide27.xml" Id="R3c684630d6b14c33" /><Relationship Type="http://schemas.openxmlformats.org/officeDocument/2006/relationships/slide" Target="/ppt/slides/slide28.xml" Id="R1029ad947adc4fb1" /><Relationship Type="http://schemas.openxmlformats.org/officeDocument/2006/relationships/slide" Target="/ppt/slides/slide29.xml" Id="Rbfef989909274275" /><Relationship Type="http://schemas.openxmlformats.org/officeDocument/2006/relationships/slide" Target="/ppt/slides/slide30.xml" Id="R9fdd69cd16d74679" /><Relationship Type="http://schemas.openxmlformats.org/officeDocument/2006/relationships/slide" Target="/ppt/slides/slide31.xml" Id="Rbd2375eb9daa4364" /><Relationship Type="http://schemas.openxmlformats.org/officeDocument/2006/relationships/slide" Target="/ppt/slides/slide32.xml" Id="R24e73a3290344a49" /><Relationship Type="http://schemas.openxmlformats.org/officeDocument/2006/relationships/slide" Target="/ppt/slides/slide33.xml" Id="R90a9976ed2d4469a" /><Relationship Type="http://schemas.openxmlformats.org/officeDocument/2006/relationships/slide" Target="/ppt/slides/slide34.xml" Id="R4df4bbd8d41e4d94" /><Relationship Type="http://schemas.openxmlformats.org/officeDocument/2006/relationships/slide" Target="/ppt/slides/slide35.xml" Id="Rbe097cead8644373" /><Relationship Type="http://schemas.openxmlformats.org/officeDocument/2006/relationships/slide" Target="/ppt/slides/slide36.xml" Id="R32bf28bd73b44cdb" /><Relationship Type="http://schemas.openxmlformats.org/officeDocument/2006/relationships/slide" Target="/ppt/slides/slide37.xml" Id="R775ff3acbf514b29" /><Relationship Type="http://schemas.openxmlformats.org/officeDocument/2006/relationships/slide" Target="/ppt/slides/slide38.xml" Id="R1b70c3de76ae465b" /><Relationship Type="http://schemas.openxmlformats.org/officeDocument/2006/relationships/slide" Target="/ppt/slides/slide39.xml" Id="Rca6b8e2cf5ea43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1c89e5e2174d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7ffd454c614b8b" /><Relationship Type="http://schemas.openxmlformats.org/officeDocument/2006/relationships/notesMaster" Target="/ppt/notesMasters/notesMaster1.xml" Id="R5ebace9310ef42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ba1c0dc8464401" /><Relationship Type="http://schemas.openxmlformats.org/officeDocument/2006/relationships/notesMaster" Target="/ppt/notesMasters/notesMaster1.xml" Id="R93942bf764d84a3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0e8add5a954a6b" /><Relationship Type="http://schemas.openxmlformats.org/officeDocument/2006/relationships/notesMaster" Target="/ppt/notesMasters/notesMaster1.xml" Id="R6d610df58f8b46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72237c52804431" /><Relationship Type="http://schemas.openxmlformats.org/officeDocument/2006/relationships/notesMaster" Target="/ppt/notesMasters/notesMaster1.xml" Id="R4b86ea1c8a554f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bcfcb93aa7b43dc" /><Relationship Type="http://schemas.openxmlformats.org/officeDocument/2006/relationships/notesMaster" Target="/ppt/notesMasters/notesMaster1.xml" Id="R6d676bb3ebfd43b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88f179eacfa406b" /><Relationship Type="http://schemas.openxmlformats.org/officeDocument/2006/relationships/notesMaster" Target="/ppt/notesMasters/notesMaster1.xml" Id="Rec5a1137c5654df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859608356ea48c9" /><Relationship Type="http://schemas.openxmlformats.org/officeDocument/2006/relationships/notesMaster" Target="/ppt/notesMasters/notesMaster1.xml" Id="R0c6a3e538f1b4d6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d9a7f5afc84115" /><Relationship Type="http://schemas.openxmlformats.org/officeDocument/2006/relationships/notesMaster" Target="/ppt/notesMasters/notesMaster1.xml" Id="R3b079c3072964a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50c3c3bd0c94f6e" /><Relationship Type="http://schemas.openxmlformats.org/officeDocument/2006/relationships/notesMaster" Target="/ppt/notesMasters/notesMaster1.xml" Id="R37ddfd17bd5c42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95d3a5f8cfb4411" /><Relationship Type="http://schemas.openxmlformats.org/officeDocument/2006/relationships/notesMaster" Target="/ppt/notesMasters/notesMaster1.xml" Id="R2a0a275517a84d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25278437a1f49da" /><Relationship Type="http://schemas.openxmlformats.org/officeDocument/2006/relationships/notesMaster" Target="/ppt/notesMasters/notesMaster1.xml" Id="R2857c65a1e5a402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cd326063ff540d3" /><Relationship Type="http://schemas.openxmlformats.org/officeDocument/2006/relationships/notesMaster" Target="/ppt/notesMasters/notesMaster1.xml" Id="Rc428f8dd2d1f426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bb472764b724479" /><Relationship Type="http://schemas.openxmlformats.org/officeDocument/2006/relationships/notesMaster" Target="/ppt/notesMasters/notesMaster1.xml" Id="Rd757fa3ae0b1425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f8c0e5e93574594" /><Relationship Type="http://schemas.openxmlformats.org/officeDocument/2006/relationships/notesMaster" Target="/ppt/notesMasters/notesMaster1.xml" Id="R8108563851ee4ba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9f36968feb447f5" /><Relationship Type="http://schemas.openxmlformats.org/officeDocument/2006/relationships/notesMaster" Target="/ppt/notesMasters/notesMaster1.xml" Id="R29400b944c32409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e58c020af6d4b99" /><Relationship Type="http://schemas.openxmlformats.org/officeDocument/2006/relationships/notesMaster" Target="/ppt/notesMasters/notesMaster1.xml" Id="Re4049cbfec1c402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98843392a594bef" /><Relationship Type="http://schemas.openxmlformats.org/officeDocument/2006/relationships/notesMaster" Target="/ppt/notesMasters/notesMaster1.xml" Id="Re7c234118546463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c3535133489424a" /><Relationship Type="http://schemas.openxmlformats.org/officeDocument/2006/relationships/notesMaster" Target="/ppt/notesMasters/notesMaster1.xml" Id="Re6331888eef9458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b92780b47b34763" /><Relationship Type="http://schemas.openxmlformats.org/officeDocument/2006/relationships/notesMaster" Target="/ppt/notesMasters/notesMaster1.xml" Id="R0a476d1c7d144ab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a4cf1515f504ac4" /><Relationship Type="http://schemas.openxmlformats.org/officeDocument/2006/relationships/notesMaster" Target="/ppt/notesMasters/notesMaster1.xml" Id="Rcbed6c06e2b2473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9e7c67eab1147a2" /><Relationship Type="http://schemas.openxmlformats.org/officeDocument/2006/relationships/notesMaster" Target="/ppt/notesMasters/notesMaster1.xml" Id="R13356564cbd8402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d29e2dbed58410e" /><Relationship Type="http://schemas.openxmlformats.org/officeDocument/2006/relationships/notesMaster" Target="/ppt/notesMasters/notesMaster1.xml" Id="Rf1ad12501c46400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dcc68ff03ae4f93" /><Relationship Type="http://schemas.openxmlformats.org/officeDocument/2006/relationships/notesMaster" Target="/ppt/notesMasters/notesMaster1.xml" Id="Rd18bb4e8ba1744a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5fefff3dd2a405e" /><Relationship Type="http://schemas.openxmlformats.org/officeDocument/2006/relationships/notesMaster" Target="/ppt/notesMasters/notesMaster1.xml" Id="R827954eeb240400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3203d725fea41b3" /><Relationship Type="http://schemas.openxmlformats.org/officeDocument/2006/relationships/notesMaster" Target="/ppt/notesMasters/notesMaster1.xml" Id="R7cbfa68b0fb84b0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a9cbe82b9de414c" /><Relationship Type="http://schemas.openxmlformats.org/officeDocument/2006/relationships/notesMaster" Target="/ppt/notesMasters/notesMaster1.xml" Id="Re2343d82215c4cf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a9484e4adc24045" /><Relationship Type="http://schemas.openxmlformats.org/officeDocument/2006/relationships/notesMaster" Target="/ppt/notesMasters/notesMaster1.xml" Id="Rf499d1abd2e74c0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36201e4a9914d86" /><Relationship Type="http://schemas.openxmlformats.org/officeDocument/2006/relationships/notesMaster" Target="/ppt/notesMasters/notesMaster1.xml" Id="R0ce9a2ce9cd44de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1047a80e8b34c10" /><Relationship Type="http://schemas.openxmlformats.org/officeDocument/2006/relationships/notesMaster" Target="/ppt/notesMasters/notesMaster1.xml" Id="Rbc62d64650a745d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15f3ef461b54f8b" /><Relationship Type="http://schemas.openxmlformats.org/officeDocument/2006/relationships/notesMaster" Target="/ppt/notesMasters/notesMaster1.xml" Id="Rbac308c7d44f4b8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9606348ad144702" /><Relationship Type="http://schemas.openxmlformats.org/officeDocument/2006/relationships/notesMaster" Target="/ppt/notesMasters/notesMaster1.xml" Id="R5d5afd64deff4e5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783ad95c8cf4a76" /><Relationship Type="http://schemas.openxmlformats.org/officeDocument/2006/relationships/notesMaster" Target="/ppt/notesMasters/notesMaster1.xml" Id="R9b6418a15cbf401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fb592d3f64a4007" /><Relationship Type="http://schemas.openxmlformats.org/officeDocument/2006/relationships/notesMaster" Target="/ppt/notesMasters/notesMaster1.xml" Id="R23d2405b75164f2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b364e684180481d" /><Relationship Type="http://schemas.openxmlformats.org/officeDocument/2006/relationships/notesMaster" Target="/ppt/notesMasters/notesMaster1.xml" Id="R5e1e496556d84b6e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cb88178ef7214787" /><Relationship Type="http://schemas.openxmlformats.org/officeDocument/2006/relationships/notesMaster" Target="/ppt/notesMasters/notesMaster1.xml" Id="R5db5708198674985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d06e6b526272467b" /><Relationship Type="http://schemas.openxmlformats.org/officeDocument/2006/relationships/notesMaster" Target="/ppt/notesMasters/notesMaster1.xml" Id="Ra05c6b496bea49b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07935fa5c6c4c0c" /><Relationship Type="http://schemas.openxmlformats.org/officeDocument/2006/relationships/notesMaster" Target="/ppt/notesMasters/notesMaster1.xml" Id="Rc2d45546845f457c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7def87a54f0342da" /><Relationship Type="http://schemas.openxmlformats.org/officeDocument/2006/relationships/notesMaster" Target="/ppt/notesMasters/notesMaster1.xml" Id="Rba60abec6f8f4e5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1d7cf487c71f42be" /><Relationship Type="http://schemas.openxmlformats.org/officeDocument/2006/relationships/notesMaster" Target="/ppt/notesMasters/notesMaster1.xml" Id="Rbc1166d543f54e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的“三维向量与向量积”学习单元。本套课件共 4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讲稿】明确告诉学生：本单元只训练“三维向量与向量积”。先解释知识范围，再用一句话建立核心判断，最后示范标准方法。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【互动提问】请用自己的话复述“方向向量和法向量角色不同”，并举一个会触发“夹角取错锐钝关系”的错误例子。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Q1：a=(1,2,3)，b=(2,−1,3)，a·b= 选项为 A.12；B.6；C.15；D.9。讲解时强调：方向向量和法向量角色不同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【预期回答】学生能说出“建立坐标—写参数式—用点/叉积”中的起始动作，并避开“夹角取错锐钝关系”。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分步讲评：先重述题目条件，再逐步示范“建立坐标—写参数式—用点/叉积”，最后给出正确结论“9”。完整解析：三维数量积仍是对应分量乘积之和。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【预期回答】学生能指出方法链中的关键步骤，并联系“方向向量、参数式、相交与异面关系”。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A·三维数量积。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【预期回答】学生能把失分归入“夹角取错锐钝关系”或更精确的个人错因，并写出可执行检查动作。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讲稿】逐项解释“三维向量与向量积”中的专有名词、符号、对象和单位。特别强调：夹角取错锐钝关系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讲稿】用“条件—表示—方法—核验”重建本知识点。示范时逐步引用：建立坐标—写参数式—用点/叉积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讲稿】带学生逐句读取任务，不先求答案。要求指出材料中的有效条件，再按“建立坐标—写参数式—用点/叉积”作答。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B·点面距离；用于知识范围与设问结构校准，题目身份为DSE原创模考题，不冒充历届真题（访问日期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讲稿】先展示错误路径，再用解析链复原第一失分点。禁止只说“粗心”；必须落到“夹角取错锐钝关系”或更精确的动作。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B·点面距离；用于知识范围与设问结构校准，题目身份为DSE原创模考题，不冒充历届真题（访问日期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Q11：直线 r=(2,0,1)+λ(1,2,−1)。当 λ=2 时，直线上的点是： 选项为 A.(4,4,3)；B.(4,2,3)；C.(2,4,-1)；D.(4,4,-1)。讲解时强调：方向向量和法向量角色不同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【预期回答】学生能说出“建立坐标—写参数式—用点/叉积”中的起始动作，并避开“夹角取错锐钝关系”。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分步讲评：先重述题目条件，再逐步示范“建立坐标—写参数式—用点/叉积”，最后给出正确结论“(4,4,-1)”。完整解析：把参数代入三个坐标分量，逐项相加。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【预期回答】学生能指出方法链中的关键步骤，并联系“法向量、平面方程、面积与方向”。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A·直线参数式。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【预期回答】学生能把失分归入“夹角取错锐钝关系”或更精确的个人错因，并写出可执行检查动作。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讲稿】逐项解释“三维向量与向量积”中的专有名词、符号、对象和单位。特别强调：夹角取错锐钝关系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讲稿】用“条件—表示—方法—核验”重建本知识点。示范时逐步引用：建立坐标—写参数式—用点/叉积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讲稿】带学生逐句读取任务，不先求答案。要求指出材料中的有效条件，再按“建立坐标—写参数式—用点/叉积”作答。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Q12 型·向量积面积；用于知识范围与设问结构校准，题目身份为DSE原创模考题，不冒充历届真题（访问日期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讲稿】先展示错误路径，再用解析链复原第一失分点。禁止只说“粗心”；必须落到“夹角取错锐钝关系”或更精确的动作。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Q12 型·向量积面积；用于知识范围与设问结构校准，题目身份为DSE原创模考题，不冒充历届真题（访问日期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Q21：【原创情境迁移｜启德体育园2026运营】以下参数为“三维向量与向量积”训练所设，不是官方资料中的实际数据：过点 (4,0,0) 且法向量为 (1,2,−1) 的平面方程是： 选项为 A.x+2y−z=4；B.x+2y−z=0；C.5x+2y−z=1；D.x−2y+z=4。讲解时强调：方向向量和法向量角色不同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【预期回答】学生能说出“建立坐标—写参数式—用点/叉积”中的起始动作，并避开“夹角取错锐钝关系”。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分步讲评：先重述题目条件，再逐步示范“建立坐标—写参数式—用点/叉积”，最后给出正确结论“x+2y−z=4”。完整解析：n·[(x,y,z)−(4,0,0)]=0，化简得 x+2y−z=4。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【预期回答】学生能指出方法链中的关键步骤，并联系“线线、线面、面面夹角及点面距离”。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A·平面方程。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【预期回答】学生能把失分归入“夹角取错锐钝关系”或更精确的个人错因，并写出可执行检查动作。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讲稿】逐项解释“三维向量与向量积”中的专有名词、符号、对象和单位。特别强调：夹角取错锐钝关系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讲稿】用“条件—表示—方法—核验”重建本知识点。示范时逐步引用：建立坐标—写参数式—用点/叉积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讲稿】带学生逐句读取任务，不先求答案。要求指出材料中的有效条件，再按“建立坐标—写参数式—用点/叉积”作答。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Q12 型·向量积面积；用于知识范围与设问结构校准，题目身份为DSE原创模考题，不冒充历届真题（访问日期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B·点面距离；用于知识范围与设问结构校准，题目身份为DSE原创模考题，不冒充历届真题（访问日期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讲稿】先展示错误路径，再用解析链复原第一失分点。禁止只说“粗心”；必须落到“夹角取错锐钝关系”或更精确的动作。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Q12 型·向量积面积；用于知识范围与设问结构校准，题目身份为DSE原创模考题，不冒充历届真题（访问日期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B·点面距离；用于知识范围与设问结构校准，题目身份为DSE原创模考题，不冒充历届真题（访问日期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Q26：【原创情境迁移｜第三代半导体试验线】以下参数为“三维向量与向量积”训练所设，不是官方资料中的实际数据：向量 a=(5,0,0)、b=(0,6,0)，求 a×b 的第三分量： 选项为 A.-30；B.0；C.30；D.11。讲解时强调：方向向量和法向量角色不同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【预期回答】学生能说出“建立坐标—写参数式—用点/叉积”中的起始动作，并避开“夹角取错锐钝关系”。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分步讲评：先重述题目条件，再逐步示范“建立坐标—写参数式—用点/叉积”，最后给出正确结论“30”。完整解析：a×b=(0,0,5·6)，第三分量为 30。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【预期回答】学生能指出方法链中的关键步骤，并联系“最短距离、投影和多条件几何建模”。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Q26 的评分点核对；题型依据是 DSE模考题型｜参照 HKDSE Mathematics Extended Part Module 2 2012-2023、Sample Paper 与 Practice Paper｜DSE原创模考 · DSE M2 Section A·向量积计算。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【预期回答】学生能把失分归入“夹角取错锐钝关系”或更精确的个人错因，并写出可执行检查动作。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讲稿】逐项解释“三维向量与向量积”中的专有名词、符号、对象和单位。特别强调：夹角取错锐钝关系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讲稿】用“条件—表示—方法—核验”重建本知识点。示范时逐步引用：建立坐标—写参数式—用点/叉积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讲稿】带学生逐句读取任务，不先求答案。要求指出材料中的有效条件，再按“建立坐标—写参数式—用点/叉积”作答。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讲稿】先展示错误路径，再用解析链复原第一失分点。禁止只说“粗心”；必须落到“夹角取错锐钝关系”或更精确的动作。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讲稿】严格计时完成出口任务。最后按“8 分钟综合挑战 + 错因复盘”核对，不根据单题结果承诺等级。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ba55296f46483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b99fe98465746e2" /><Relationship Type="http://schemas.openxmlformats.org/officeDocument/2006/relationships/slideLayout" Target="/ppt/slideLayouts/slideLayout1.xml" Id="R5a5e671d01c14b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5e671d01c14b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e37aada6d64e53" /><Relationship Type="http://schemas.openxmlformats.org/officeDocument/2006/relationships/image" Target="/ppt/media/image.png" Id="R8bdcde3044ba41da" /><Relationship Type="http://schemas.openxmlformats.org/officeDocument/2006/relationships/notesSlide" Target="/ppt/notesSlides/notesSlide1.xml" Id="Rcaeffc2c47df4e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25f971b5c34c0b" /><Relationship Type="http://schemas.openxmlformats.org/officeDocument/2006/relationships/image" Target="/ppt/media/image2.png" Id="Rb20572f193224013" /><Relationship Type="http://schemas.openxmlformats.org/officeDocument/2006/relationships/notesSlide" Target="/ppt/notesSlides/notesSlide2.xml" Id="Re375572f537748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42380dadb4693" /><Relationship Type="http://schemas.openxmlformats.org/officeDocument/2006/relationships/image" Target="/ppt/media/image3.png" Id="Rf69d0eff081148af" /><Relationship Type="http://schemas.openxmlformats.org/officeDocument/2006/relationships/notesSlide" Target="/ppt/notesSlides/notesSlide3.xml" Id="R15facf819e56434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c1f1dbd5c843d5" /><Relationship Type="http://schemas.openxmlformats.org/officeDocument/2006/relationships/image" Target="/ppt/media/image4.png" Id="R726588909e1a4c0d" /><Relationship Type="http://schemas.openxmlformats.org/officeDocument/2006/relationships/notesSlide" Target="/ppt/notesSlides/notesSlide4.xml" Id="R16983bf2aa9a4e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0e3daefa9b429d" /><Relationship Type="http://schemas.openxmlformats.org/officeDocument/2006/relationships/image" Target="/ppt/media/image5.png" Id="Rd6a9b080a5594ea4" /><Relationship Type="http://schemas.openxmlformats.org/officeDocument/2006/relationships/notesSlide" Target="/ppt/notesSlides/notesSlide5.xml" Id="R3c99217e36db48c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e0d5465ca54dc3" /><Relationship Type="http://schemas.openxmlformats.org/officeDocument/2006/relationships/image" Target="/ppt/media/image6.png" Id="R823a29b851eb4230" /><Relationship Type="http://schemas.openxmlformats.org/officeDocument/2006/relationships/notesSlide" Target="/ppt/notesSlides/notesSlide6.xml" Id="R724fe5f7caea4df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6d61e9ab6c447c" /><Relationship Type="http://schemas.openxmlformats.org/officeDocument/2006/relationships/image" Target="/ppt/media/image7.png" Id="Rcbe7670ca12e4aec" /><Relationship Type="http://schemas.openxmlformats.org/officeDocument/2006/relationships/notesSlide" Target="/ppt/notesSlides/notesSlide7.xml" Id="Re974a7b3661441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cda37abf7c42d8" /><Relationship Type="http://schemas.openxmlformats.org/officeDocument/2006/relationships/image" Target="/ppt/media/image8.png" Id="Rfeb239c6a1b94072" /><Relationship Type="http://schemas.openxmlformats.org/officeDocument/2006/relationships/notesSlide" Target="/ppt/notesSlides/notesSlide8.xml" Id="R0b029b869dfd458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0528cdaafb4ef3" /><Relationship Type="http://schemas.openxmlformats.org/officeDocument/2006/relationships/image" Target="/ppt/media/image9.png" Id="Rc8b539cd09f7436c" /><Relationship Type="http://schemas.openxmlformats.org/officeDocument/2006/relationships/notesSlide" Target="/ppt/notesSlides/notesSlide9.xml" Id="Rde22a11c263d42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97c2d0c782455c" /><Relationship Type="http://schemas.openxmlformats.org/officeDocument/2006/relationships/image" Target="/ppt/media/image10.png" Id="Rf22588e65f8e4122" /><Relationship Type="http://schemas.openxmlformats.org/officeDocument/2006/relationships/notesSlide" Target="/ppt/notesSlides/notesSlide10.xml" Id="R1a56d2aea2414ca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d0fe33d2294ed8" /><Relationship Type="http://schemas.openxmlformats.org/officeDocument/2006/relationships/image" Target="/ppt/media/image11.png" Id="Rcf2e7c9b8d2b43d8" /><Relationship Type="http://schemas.openxmlformats.org/officeDocument/2006/relationships/notesSlide" Target="/ppt/notesSlides/notesSlide11.xml" Id="Rb12193604bc8414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df8274b7446d0" /><Relationship Type="http://schemas.openxmlformats.org/officeDocument/2006/relationships/image" Target="/ppt/media/image12.png" Id="Rc0453ebc037a437e" /><Relationship Type="http://schemas.openxmlformats.org/officeDocument/2006/relationships/notesSlide" Target="/ppt/notesSlides/notesSlide12.xml" Id="R90fddd78b58c44c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ca6df91ac247f9" /><Relationship Type="http://schemas.openxmlformats.org/officeDocument/2006/relationships/image" Target="/ppt/media/image13.png" Id="Rc694567736114ab9" /><Relationship Type="http://schemas.openxmlformats.org/officeDocument/2006/relationships/notesSlide" Target="/ppt/notesSlides/notesSlide13.xml" Id="Re178378d2ff9497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fe4f2cd2774a73" /><Relationship Type="http://schemas.openxmlformats.org/officeDocument/2006/relationships/image" Target="/ppt/media/image14.png" Id="R1a241eeab254489d" /><Relationship Type="http://schemas.openxmlformats.org/officeDocument/2006/relationships/notesSlide" Target="/ppt/notesSlides/notesSlide14.xml" Id="R2c07823a7c3a45c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bf582bcfeb457a" /><Relationship Type="http://schemas.openxmlformats.org/officeDocument/2006/relationships/image" Target="/ppt/media/image15.png" Id="Ra02c73ed8cad4b24" /><Relationship Type="http://schemas.openxmlformats.org/officeDocument/2006/relationships/notesSlide" Target="/ppt/notesSlides/notesSlide15.xml" Id="Rc321e25505744f8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34a2ae8e604675" /><Relationship Type="http://schemas.openxmlformats.org/officeDocument/2006/relationships/image" Target="/ppt/media/image16.png" Id="R55b6b052fc1b46d1" /><Relationship Type="http://schemas.openxmlformats.org/officeDocument/2006/relationships/notesSlide" Target="/ppt/notesSlides/notesSlide16.xml" Id="R95a0b0a5f813456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20af96cda0463f" /><Relationship Type="http://schemas.openxmlformats.org/officeDocument/2006/relationships/image" Target="/ppt/media/image17.png" Id="R14dc819c8abe4195" /><Relationship Type="http://schemas.openxmlformats.org/officeDocument/2006/relationships/notesSlide" Target="/ppt/notesSlides/notesSlide17.xml" Id="R0547d0b9de2a4cc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2f1f0747e842e6" /><Relationship Type="http://schemas.openxmlformats.org/officeDocument/2006/relationships/image" Target="/ppt/media/image18.png" Id="R45d556588cd34109" /><Relationship Type="http://schemas.openxmlformats.org/officeDocument/2006/relationships/notesSlide" Target="/ppt/notesSlides/notesSlide18.xml" Id="R09affb3826814a8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d78a16f53450c" /><Relationship Type="http://schemas.openxmlformats.org/officeDocument/2006/relationships/image" Target="/ppt/media/image19.png" Id="R3d682a61c5394545" /><Relationship Type="http://schemas.openxmlformats.org/officeDocument/2006/relationships/notesSlide" Target="/ppt/notesSlides/notesSlide19.xml" Id="R094a9b7a42d1478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f7b1836df04c69" /><Relationship Type="http://schemas.openxmlformats.org/officeDocument/2006/relationships/image" Target="/ppt/media/image20.png" Id="Rdcc4d738883b4c28" /><Relationship Type="http://schemas.openxmlformats.org/officeDocument/2006/relationships/notesSlide" Target="/ppt/notesSlides/notesSlide20.xml" Id="Ra95084263126454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e0f21441e24f60" /><Relationship Type="http://schemas.openxmlformats.org/officeDocument/2006/relationships/image" Target="/ppt/media/image21.png" Id="R3e5cf1c61f52403a" /><Relationship Type="http://schemas.openxmlformats.org/officeDocument/2006/relationships/notesSlide" Target="/ppt/notesSlides/notesSlide21.xml" Id="Ra25a95316507430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e85cf11a94546" /><Relationship Type="http://schemas.openxmlformats.org/officeDocument/2006/relationships/image" Target="/ppt/media/image22.png" Id="R2a149eea8d7b4e14" /><Relationship Type="http://schemas.openxmlformats.org/officeDocument/2006/relationships/notesSlide" Target="/ppt/notesSlides/notesSlide22.xml" Id="Rd2bc95e90b69450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e6b33479874f58" /><Relationship Type="http://schemas.openxmlformats.org/officeDocument/2006/relationships/image" Target="/ppt/media/image23.png" Id="Rb8eff963684a47f9" /><Relationship Type="http://schemas.openxmlformats.org/officeDocument/2006/relationships/notesSlide" Target="/ppt/notesSlides/notesSlide23.xml" Id="R7f8f16464d53438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f3a7b2e4f749af" /><Relationship Type="http://schemas.openxmlformats.org/officeDocument/2006/relationships/image" Target="/ppt/media/image24.png" Id="R3996cfc879a248c6" /><Relationship Type="http://schemas.openxmlformats.org/officeDocument/2006/relationships/notesSlide" Target="/ppt/notesSlides/notesSlide24.xml" Id="Rb26fb7c0118a465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e72faf07034e56" /><Relationship Type="http://schemas.openxmlformats.org/officeDocument/2006/relationships/image" Target="/ppt/media/image25.png" Id="R4450b22078414a2d" /><Relationship Type="http://schemas.openxmlformats.org/officeDocument/2006/relationships/notesSlide" Target="/ppt/notesSlides/notesSlide25.xml" Id="Rb05434c2ef5b4cf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450e5676f84cb1" /><Relationship Type="http://schemas.openxmlformats.org/officeDocument/2006/relationships/image" Target="/ppt/media/image26.png" Id="R67ea937bbdfa437f" /><Relationship Type="http://schemas.openxmlformats.org/officeDocument/2006/relationships/notesSlide" Target="/ppt/notesSlides/notesSlide26.xml" Id="Rc2937cb4aef2478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508bb892241c6" /><Relationship Type="http://schemas.openxmlformats.org/officeDocument/2006/relationships/image" Target="/ppt/media/image27.png" Id="Ra6564fb86a814fcd" /><Relationship Type="http://schemas.openxmlformats.org/officeDocument/2006/relationships/notesSlide" Target="/ppt/notesSlides/notesSlide27.xml" Id="Rf4257c8b33ea41d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6103cf8b0b4362" /><Relationship Type="http://schemas.openxmlformats.org/officeDocument/2006/relationships/image" Target="/ppt/media/image28.png" Id="Ra0d7a25cbf364fa3" /><Relationship Type="http://schemas.openxmlformats.org/officeDocument/2006/relationships/notesSlide" Target="/ppt/notesSlides/notesSlide28.xml" Id="R6972c4d0e2d8467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95445c15014d36" /><Relationship Type="http://schemas.openxmlformats.org/officeDocument/2006/relationships/image" Target="/ppt/media/image29.png" Id="R8e0ff01410654b57" /><Relationship Type="http://schemas.openxmlformats.org/officeDocument/2006/relationships/notesSlide" Target="/ppt/notesSlides/notesSlide29.xml" Id="R7d3b850587004f9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88800242d4e5f" /><Relationship Type="http://schemas.openxmlformats.org/officeDocument/2006/relationships/image" Target="/ppt/media/image30.png" Id="Rc88a91cd3eeb4991" /><Relationship Type="http://schemas.openxmlformats.org/officeDocument/2006/relationships/notesSlide" Target="/ppt/notesSlides/notesSlide30.xml" Id="Rb06e080607724a8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303bf2476c4fc1" /><Relationship Type="http://schemas.openxmlformats.org/officeDocument/2006/relationships/image" Target="/ppt/media/image31.png" Id="Rb45f7950cb704fa2" /><Relationship Type="http://schemas.openxmlformats.org/officeDocument/2006/relationships/notesSlide" Target="/ppt/notesSlides/notesSlide31.xml" Id="R08d0be1913d442d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6ee279c354b46" /><Relationship Type="http://schemas.openxmlformats.org/officeDocument/2006/relationships/image" Target="/ppt/media/image32.png" Id="R88d41bbaf223408b" /><Relationship Type="http://schemas.openxmlformats.org/officeDocument/2006/relationships/notesSlide" Target="/ppt/notesSlides/notesSlide32.xml" Id="Rbedee03b8f9449d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5ff7c035d34922" /><Relationship Type="http://schemas.openxmlformats.org/officeDocument/2006/relationships/image" Target="/ppt/media/image33.png" Id="Rc1d88e49cbf7478c" /><Relationship Type="http://schemas.openxmlformats.org/officeDocument/2006/relationships/notesSlide" Target="/ppt/notesSlides/notesSlide33.xml" Id="R29896954255d4f9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2381c0761140ef" /><Relationship Type="http://schemas.openxmlformats.org/officeDocument/2006/relationships/image" Target="/ppt/media/image34.png" Id="Rb89660db20ad46f9" /><Relationship Type="http://schemas.openxmlformats.org/officeDocument/2006/relationships/notesSlide" Target="/ppt/notesSlides/notesSlide34.xml" Id="R67bfca0759d842c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44f70f9d794566" /><Relationship Type="http://schemas.openxmlformats.org/officeDocument/2006/relationships/image" Target="/ppt/media/image35.png" Id="R1fba9128263a472d" /><Relationship Type="http://schemas.openxmlformats.org/officeDocument/2006/relationships/notesSlide" Target="/ppt/notesSlides/notesSlide35.xml" Id="R2683ca9a4aa5409e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c66529f6f4645" /><Relationship Type="http://schemas.openxmlformats.org/officeDocument/2006/relationships/image" Target="/ppt/media/image36.png" Id="Rbfe7f654ff024306" /><Relationship Type="http://schemas.openxmlformats.org/officeDocument/2006/relationships/notesSlide" Target="/ppt/notesSlides/notesSlide36.xml" Id="R88caffe02e47454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0dd0f396dc4381" /><Relationship Type="http://schemas.openxmlformats.org/officeDocument/2006/relationships/image" Target="/ppt/media/image37.png" Id="R21b330a0f87b4d69" /><Relationship Type="http://schemas.openxmlformats.org/officeDocument/2006/relationships/notesSlide" Target="/ppt/notesSlides/notesSlide37.xml" Id="R0942b4c5eace45d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017491c8ba4ddf" /><Relationship Type="http://schemas.openxmlformats.org/officeDocument/2006/relationships/image" Target="/ppt/media/image38.png" Id="Re5c7463dc1314462" /><Relationship Type="http://schemas.openxmlformats.org/officeDocument/2006/relationships/notesSlide" Target="/ppt/notesSlides/notesSlide38.xml" Id="R444e19ca5c7d4baf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db34e5703b42e9" /><Relationship Type="http://schemas.openxmlformats.org/officeDocument/2006/relationships/image" Target="/ppt/media/image39.png" Id="R2f9213be6ad1467a" /><Relationship Type="http://schemas.openxmlformats.org/officeDocument/2006/relationships/notesSlide" Target="/ppt/notesSlides/notesSlide39.xml" Id="R9f20100dc7ac4a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1EFB49-EA9C-4135-AB54-BE35B444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2D6440-BA27-4D37-B3EC-9893EE9D9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760B71-60BD-4E67-AA4F-3754915F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B2BE04-1FC8-41A8-BA04-4405CFAB7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38299D-C9E4-444A-B50C-D18344C42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直线、平面、法向量、角与距离。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30FF8-B16A-4602-9A31-A5C4E32F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23A763-C951-48E4-887F-F95E900F4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C3BA7B-61DD-4B87-86D1-4C00581D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2A7D1-896F-4AFE-8CD3-6810AC9C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dcde3044ba41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BB7195-04A9-40EB-9F60-937E2444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6C4DD2-6234-4472-8D53-FC69A768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B1E680-2320-4FAB-8F8B-3248E7672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120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DAB635-41C4-46CC-87BF-273F5E6B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B26D0D-3363-4BF0-89CA-B44D9EBB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A8C721-8601-4B7D-9808-F42E79CD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053998-B2E8-408C-B59E-365C399D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85FA10-55A3-4A34-BE8A-8F07D5E1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69EC0E-3D30-43E3-882D-4D510F7E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39</a:t>
            </a:r>
          </a:p>
        </p:txBody>
      </p:sp>
    </p:spTree>
    <p:extLst>
      <p:ext uri="{BB962C8B-B14F-4D97-AF65-F5344CB8AC3E}">
        <p14:creationId xmlns:p14="http://schemas.microsoft.com/office/powerpoint/2010/main" val="17941378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0C67DF-AD04-47FF-AD8F-D361246C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0B603-E420-4601-A034-81DD62FF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0572f1932240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605820-8EDD-43ED-92CF-B2E982A97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71BFD8-8659-41C0-8453-511105FE8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79AFE6-E374-4B25-B7EC-B125DC3E7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A45167-5638-4B6D-A16E-FC3D8EC4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三维直线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DB24DF-C6D6-40B6-8524-AC246412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方向向量、参数式、相交与异面关系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62B06D-5807-48B1-8DDE-C5C2DF6A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F24ECA-BA02-4190-9DCC-F3697EAE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1619A0-BB53-4F7A-9DE2-62EF87C0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53313A-73D2-40CB-A57D-C78670D7E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向量积与平面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A2DD6E-D3CF-434E-9D18-D48CE3A1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法向量、平面方程、面积与方向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485EC7-B1EC-440A-AE6A-0D2A9AA0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8C931E-ADD8-4215-9770-6219E507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8BAB4B-312D-4817-AD22-96E5BC90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BE8236-794A-4296-9CF3-AEAF30B0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角与距离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473E3D-9079-4835-B323-06E56E43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线线、线面、面面夹角及点面距离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0E27D8-258E-4A03-AAFE-6A5EEB107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48FD05-F474-4CE7-AD54-D3F7CD6C1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9E40F4-0C30-4220-AD51-5F1357C4B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784646-AAB3-4CC7-93C7-A77FD37C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空间综合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595496-5892-438F-994C-48FC83D1D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最短距离、投影和多条件几何建模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E8B2F0-7CFA-4E39-9694-9972C3957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8719D0-24CE-4E3E-9712-04BC98FA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成功标准｜方向向量和法向量角色不同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012DED-D3CF-4997-B1B8-3F3C98A29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E5FD2B-67F6-4BF0-AF77-C81286C3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65F1AC-18DD-4BF6-9F70-A9180DE70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39</a:t>
            </a:r>
          </a:p>
        </p:txBody>
      </p:sp>
    </p:spTree>
    <p:extLst>
      <p:ext uri="{BB962C8B-B14F-4D97-AF65-F5344CB8AC3E}">
        <p14:creationId xmlns:p14="http://schemas.microsoft.com/office/powerpoint/2010/main" val="4714880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300B1E-332C-49A2-8696-CE51CA2F6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CA427-6C3F-413E-9FC2-6AC7DF54F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9d0eff081148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57554B-F3E8-4C54-9791-F1BD179E2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F0D0F3-4221-4569-9C43-7DFE5B4C6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887948-70E9-4790-8FD5-228AF5DB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B0E79-3C38-4DEF-B2DC-C7CAC85C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9B9803-895B-4AAB-8A74-91238A33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F59A23-A6C9-4D82-8F0E-B78C98E25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边界提醒｜夹角取错锐钝关系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342EEA-B7E2-428C-9628-8573E10E9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E33563-4D94-4900-92BE-81D3CE7C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AB38E2-2E3A-4C0F-8544-8D05DD40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直线、平面、法向量、角与距离。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51851D-87A3-43C4-91A5-06BFBEFC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7C6B4A-C118-4BEB-9E4A-57CFD4A78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AA4B3A-E12F-48EF-9535-6EC210B8D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F25186-B2E0-4650-90E0-5C581382B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A·三维数量积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7D8BD3-1CAE-4C01-A985-29BD89D7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471DCE-2241-4CD6-9E8D-B5A971A26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716C49-B640-42D0-AF58-8685FBD0C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4BBE6C-3CC6-4A97-AA2D-85D63B21D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39</a:t>
            </a:r>
          </a:p>
        </p:txBody>
      </p:sp>
    </p:spTree>
    <p:extLst>
      <p:ext uri="{BB962C8B-B14F-4D97-AF65-F5344CB8AC3E}">
        <p14:creationId xmlns:p14="http://schemas.microsoft.com/office/powerpoint/2010/main" val="11911606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099F48-E0EA-4C85-8E29-B0A532BC2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422A88-E9AC-4F20-A7D8-C510ABFC8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6588909e1a4c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FE241A-E950-468C-B5B4-55E4F3E12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三维直线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157CA7-8A3E-4805-BFA7-9F6E6EE87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CADA2D-870A-45A4-88C8-3E92ADCE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能解释“方向向量和法向量角色不同”，并识别一个反例或边界。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063804-6A71-45CA-ACA5-2894C0C57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9F7B13-CC25-489D-806F-A1868C05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D11DE5-602F-4254-97E7-EACC3BE4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a=(1,2,3)，b=(2,−1,3)，a·b=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7A8888-0DBB-469F-BFE7-F1B4993FF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高频错因：夹角取错锐钝关系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A255C9-FCE2-473E-BC60-FD79BE89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021E0A-0A3C-4862-9D0D-EA9877D6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F5DC7D-F645-497E-A115-0BDC1511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15826C-CEEB-4F63-A834-77513095F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F42288-AA41-47E1-9CC6-134535E1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7977F9-0601-4907-9B85-108F8F478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C08098-9AF4-40AB-84C2-69B086D60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39</a:t>
            </a:r>
          </a:p>
        </p:txBody>
      </p:sp>
    </p:spTree>
    <p:extLst>
      <p:ext uri="{BB962C8B-B14F-4D97-AF65-F5344CB8AC3E}">
        <p14:creationId xmlns:p14="http://schemas.microsoft.com/office/powerpoint/2010/main" val="13836068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4A9A0F-82E6-432E-9281-FC64046F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9B0D22-FE91-48D7-8DEC-42196E52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a9b080a5594e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7D927E-D56A-42F1-8307-BCC49791C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EEF642-414A-4696-84E9-64698A987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B80791-994E-439F-B377-E3538C4F5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12C388-3B9C-43B3-8833-454C79539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C6A6DF-72BF-40CE-8397-BBBC7BCA3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DFA325-E551-4BE9-B762-ABFF55593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71BC4B-99E9-43E6-909F-3E0948C58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写参数式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C3521B-E18F-42C6-85C7-CAFA2F79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2A247D-419C-4FCD-904E-25A330F9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用点/叉积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082020-38E7-41B6-AF1B-E474082CF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05550D-4B45-4259-A7AD-D06F66A95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DFE3F5-1BD9-45D1-A905-060F1C641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a=(1,2,3)，b=(2,−1,3)，a·b=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F69366-C916-4FD6-837D-3374171E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F1755E-D5F2-4935-A502-5FF3F43D9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FBAF94-472A-48AA-84F2-6A4C3858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解析：三维数量积仍是对应分量乘积之和。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000FC4-C715-493E-BDF2-AA49054C7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8BFB6D-2B1D-4E5B-A2B2-F9F64DBA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8AC78D-699A-4889-9148-867A156DD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A9B220-80D2-4B83-BDF8-EE6A59862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39</a:t>
            </a:r>
          </a:p>
        </p:txBody>
      </p:sp>
    </p:spTree>
    <p:extLst>
      <p:ext uri="{BB962C8B-B14F-4D97-AF65-F5344CB8AC3E}">
        <p14:creationId xmlns:p14="http://schemas.microsoft.com/office/powerpoint/2010/main" val="738685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E4E5A1-0F1D-408D-B6EF-2820CC04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7DA32-654A-4039-97F1-492EABE2F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3a29b851eb42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E6B30A-ADDA-4AE2-BD49-488CC9A9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298689-3565-41B2-9765-15490A273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5F8C31-D459-4523-9FC8-7BF31405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514419-213F-42D3-93D3-9D1046276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85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分钟口述一题“方向向量、参数式、相交与异面关系”任务的作答路径，答案必须包含：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B6C734-B6CD-4918-8DE0-C0DCD38F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30911B-B953-4CA1-8396-5C05CC03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3B8C51-2BFD-4637-A9F0-FA0AB3B8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4BD498-5474-49DB-86A0-7C7E5869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1F01D1-8BEA-4E9B-BC1A-072C62DD3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9495C5-F1FF-468F-B7BE-EED856161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00D468-0BD0-4716-9785-45941652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FE2107-D0AA-4140-8A7A-D4B3B74C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5D33E7-0001-4B9B-8A06-61F1E261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905E4D-2477-41DE-8510-23AE86AC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78DC56-A090-4CF6-ACAD-2FE84051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0487BB-71EB-422C-A379-F7C361EE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76F633-0C61-4819-86C6-DFDD447D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61A023-9099-4EF7-8553-6205425B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D31112-A1B9-417F-99DF-A9B63CA6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39</a:t>
            </a:r>
          </a:p>
        </p:txBody>
      </p:sp>
    </p:spTree>
    <p:extLst>
      <p:ext uri="{BB962C8B-B14F-4D97-AF65-F5344CB8AC3E}">
        <p14:creationId xmlns:p14="http://schemas.microsoft.com/office/powerpoint/2010/main" val="21334741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EA548B-7830-4FB5-868E-A163881A1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1CD233-CF1E-4931-92B9-5778A6A5C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e7670ca12e4a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7E61DB-7B68-4158-8952-9BC757C2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929A3-A74E-4C34-A9C2-201E7747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D81886-223E-4EB5-AB72-8761BFB26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AC1B4-380D-4109-B1A3-7793E373B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DE6182-B6A8-4F78-BED0-EC0CBAA45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D0D98E-969A-415B-857B-F3106E2E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E5BD37-AB6D-4B1A-8FF1-28EB5AF6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EA87EB-BCAE-4C31-B59C-BED22F96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C83B8B-162F-403B-9EA2-C5738BF6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8037BE-DC7F-4179-819A-96237C13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DDC477-1AD9-47C1-A0BC-76C33194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94883B-5012-4F34-9B97-F370D07A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6835F3-14AF-422F-92AF-BF4CB8511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33A381-B77C-4198-93F8-383FD4DB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38C8A4-8BDF-4B4E-B2EC-FF4E4746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65983B-B380-48F6-A5CA-AE112DCB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AFD48E-F042-4F05-9B4A-450127055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39</a:t>
            </a:r>
          </a:p>
        </p:txBody>
      </p:sp>
    </p:spTree>
    <p:extLst>
      <p:ext uri="{BB962C8B-B14F-4D97-AF65-F5344CB8AC3E}">
        <p14:creationId xmlns:p14="http://schemas.microsoft.com/office/powerpoint/2010/main" val="10880305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67E0A4-AA71-493A-B4FC-D585E51B4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6DE8D5-222D-4A67-ABB2-F3EE715AF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b239c6a1b940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F7EEC9-23C6-4A74-B492-8E79FD6F9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1F30F4-C2B4-417B-AC27-BE230618E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5DB60D-4799-48EA-95E6-439B9ABC4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7BD8FD-517F-4050-9EF5-5CD1035CB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a=(1,2,3)，b=(2,−1,3)，a·b=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4F08A7-314C-4361-B707-1623C213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0DF78B-2017-49FA-8A4F-69A5AB039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F05137-9398-47BD-8E9F-29B7C55B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8C9535-0161-4112-8FE4-F35E9FC1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F1B094-644C-4F4F-8EC4-72F23B94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B36AFB-84C1-408F-9546-181FABA3E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B9E931-FDF6-4B5D-9B6B-7180BD101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85CB94-6A5B-4370-BA32-BCFFEFA9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6717ED-AE22-4200-8B51-1086345C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FFB171-289C-4C2A-A21B-418BAE016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83C33F-4941-4282-8613-F37CCD1C3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BEB83D-BCB1-4E75-9BB3-0B2EF05F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EF1A9A-74B0-4192-B1B0-0B91682E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39</a:t>
            </a:r>
          </a:p>
        </p:txBody>
      </p:sp>
    </p:spTree>
    <p:extLst>
      <p:ext uri="{BB962C8B-B14F-4D97-AF65-F5344CB8AC3E}">
        <p14:creationId xmlns:p14="http://schemas.microsoft.com/office/powerpoint/2010/main" val="17901679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B32F9E-1A2F-41DA-8A19-CADE65C7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3034D3-F91F-41D5-A76A-7D55BE8BF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b539cd09f743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090F5-8180-4924-A01C-8BC3AA14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E6C84F-E8D8-422B-9C50-9BA5FAAFF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0A364F-F340-46D1-8A4D-A47F066C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503D41-5C68-448D-8B1C-7D85978D5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点 P=(1,1,1) 到平面 x+2y−z−1=0 的距离是：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995464-A9C1-40F1-987F-0E067B15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92437D-06D3-430C-B61D-DDEEC8CC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CF353A-5295-44DF-83E6-805D1E8B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A76491-DAE2-4D28-A39D-2AB896FCC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F8A4A8-2920-4C3C-8823-B4A786AE4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E8DB0C-02F4-4D3F-917A-11DB0578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B1B918-3133-4E0C-B187-53D34A24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04A9BD-1C7A-4F22-B76F-F0E37F7A7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81F8EB-F4CB-4476-8906-65FFA398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505382-4CD8-48F1-8C4C-B142D29A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9DC0D7-4F2D-4FAA-BFCB-D21AB815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1CBDDB-05C0-41EF-BFE5-855E0CF5A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27A1B1-C1ED-4D51-8ACC-2834B2AC3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B2830A-98BF-4606-8D47-CBF34FAC2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C44BC3-1FF8-423F-A42D-D5464F62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39</a:t>
            </a:r>
          </a:p>
        </p:txBody>
      </p:sp>
    </p:spTree>
    <p:extLst>
      <p:ext uri="{BB962C8B-B14F-4D97-AF65-F5344CB8AC3E}">
        <p14:creationId xmlns:p14="http://schemas.microsoft.com/office/powerpoint/2010/main" val="20317759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D6ADEE-3AD2-4386-BEAC-0DFCE3219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BA3674-E778-452A-A594-3232628B2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2588e65f8e41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82B272-3692-4EF9-AC01-59B862533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AA1AB3-3C5C-435D-9DA4-EB1247127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D0CDBF-3808-41B1-B7EF-8C4B37E76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2476DC-16E6-401A-BEE8-0F628F1E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86B311-0300-402C-92AE-95C9B6239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a=(1,2,3)，b=(2,−1,3)，a·b=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D4697D-F160-4EC9-96CF-CA2C7D79B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D2AD1E-A894-439B-93AF-7551D93AA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14067F-8B6E-4C4A-B4BD-0545093F6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1D2DAD-1966-4B5E-82B6-BF63E7708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点 P=(1,1,1) 到平面 x+2y−z−1=0 的距离是：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200A2C-6712-40D0-BEDE-D5DE8E7F0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D45E76-1DA3-4D48-BE3C-015E44B2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F78415-40D1-46EE-8557-71F58D140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4A9CB8-5C90-4628-A56A-2DCEC52B0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向量 a=(2,0,0)、b=(0,3,0)，求 a×b 的第三分量：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E9B996-F5E4-4CE4-A042-3CFA9C03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0CE44D-C5AE-4E97-9E87-60A58695F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FA132C-E296-4C41-B566-AECC3B172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5228FD-38A2-46F0-AE4A-11EF5E27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39</a:t>
            </a:r>
          </a:p>
        </p:txBody>
      </p:sp>
    </p:spTree>
    <p:extLst>
      <p:ext uri="{BB962C8B-B14F-4D97-AF65-F5344CB8AC3E}">
        <p14:creationId xmlns:p14="http://schemas.microsoft.com/office/powerpoint/2010/main" val="10089135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D3FCD7-F25F-43E5-ADFF-76807399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0AA07E-6ACC-45BB-B161-7D461CC7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2e7c9b8d2b43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F1DCC5-2706-4E90-8E58-2A301EE8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006B9-2F0F-4C1B-9C50-754C8E82D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30C6BE-D6AB-4DEE-B345-6503C4CF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0007A4-387A-44B8-A507-F12B5D32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A81B83-FC38-4583-B306-48C8188AC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9F0AD1-0483-4F90-A41F-F62885B57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7AECE9-297F-4B62-AE9E-0964116E1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531CC6-D6DF-4445-BD52-BB194E849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正确结论：1/√6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解析链：点面距离为 |Ax₀+By₀+Cz₀+D|/√(A²+B²+C²)。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4BCC55-8FEE-47B5-B512-6ED4D8B52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8661AC-9DB8-468C-865C-C5A2DA976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55DD73-E063-43DA-BD4E-F4238EE71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64E5AB-892A-4BA5-8139-CE0B2730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39</a:t>
            </a:r>
          </a:p>
        </p:txBody>
      </p:sp>
    </p:spTree>
    <p:extLst>
      <p:ext uri="{BB962C8B-B14F-4D97-AF65-F5344CB8AC3E}">
        <p14:creationId xmlns:p14="http://schemas.microsoft.com/office/powerpoint/2010/main" val="8627264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C85ED7-DE4E-4969-9E91-D3477A13C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22D05D-4215-4693-AB3C-564129C6A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453ebc037a43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EEF909-90F9-4608-BFBA-F34F9DF77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4BFCF0-EBF4-4B8D-A9C6-2544F329C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31AC1-7BB2-4D20-BCB3-D4388A6B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B448B1-5992-44BB-A725-2D0E3FAE4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 a=(2,0,0)、b=(0,3,0)，求 a×b 的第三分量：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663C86-4DEB-45E8-868E-48DFDF923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5C4AA3-3B42-4142-96ED-B7CB64ED9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E71909-633D-44D6-9B9B-0C38C84B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EF8DB2-A63A-4F13-A906-02387755B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8F868-2F6B-4F43-9075-049DE825C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5505B7-7688-4EF6-8BFC-F6F265976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09BA13-9B54-4DF8-BA79-1EBA63473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F4D1C3-863A-4245-B5E9-D6E8B8682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1E9F4-B2D4-439C-97C7-93840C9D3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39</a:t>
            </a:r>
          </a:p>
        </p:txBody>
      </p:sp>
    </p:spTree>
    <p:extLst>
      <p:ext uri="{BB962C8B-B14F-4D97-AF65-F5344CB8AC3E}">
        <p14:creationId xmlns:p14="http://schemas.microsoft.com/office/powerpoint/2010/main" val="55886084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BB7E3F-E1C0-4F5A-8BC0-CE663B8DE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913A7-66C8-4F01-B938-3C2F2470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94567736114a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549886-C25E-44E9-81B2-B9D0A2536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向量积与平面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8CABE1-E759-42A4-A003-CE7CD63B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7165BA-E65D-4360-9B24-024A9AFF6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能独立执行“建立坐标—写参数式—用点/叉积”，并说明每一步理由。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6AFF6B-CDA6-41AC-9371-1DF2E7A7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1F4971-74C8-4FC6-BD74-65376C6F7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B8F2E1-4450-4200-B01C-8FCB5539F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直线 r=(2,0,1)+λ(1,2,−1)。当 λ=2 时，直线上的点是：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F7187-2CEB-49E6-BB24-B7D7E3C8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高频错因：夹角取错锐钝关系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D31916-7FD1-463F-ABEC-853EC916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85E8E1-3FA6-4BE7-B307-5C5C21AE8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B4AF51-1464-4CA4-93FA-1970BCD0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F9362C-C200-4941-842C-9761E6011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BC91FF-FCE6-4A12-9D8F-6F7DE2A76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49B39B-8B84-407F-933E-10DFF873D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4CE42E-C705-4324-A21F-8C74AEE62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39</a:t>
            </a:r>
          </a:p>
        </p:txBody>
      </p:sp>
    </p:spTree>
    <p:extLst>
      <p:ext uri="{BB962C8B-B14F-4D97-AF65-F5344CB8AC3E}">
        <p14:creationId xmlns:p14="http://schemas.microsoft.com/office/powerpoint/2010/main" val="57597236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A184F9-2510-4419-ADF8-E0ECAB2C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5CC1E-FEA9-4F1E-A4B1-E2A68AE14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241eeab25448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C61F5-F77A-4232-8016-568B7D84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A5E268-81CD-4C98-94BD-3A5D380D6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2BCC5E-3FF7-49D2-90CC-A94DC700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FA3D8-21DE-4091-A416-920FA2E24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A6977-E62D-455A-AFA8-E0499DF5F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3943BB-9358-420A-AABB-3F09A6BE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F7A84B-CEC3-447D-B397-198A0E38D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写参数式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6D8280-1207-49A3-937F-E1CAF7FEC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56E9C7-BB60-4513-940D-4AC5DFE2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用点/叉积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061741-3208-4F33-9D83-B2288F4D1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9A644C-FE77-4848-8738-8DE5DF42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E40707-FBB0-4028-927F-22F9B9DA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直线 r=(2,0,1)+λ(1,2,−1)。当 λ=2 时，直线上的点是：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2C0D23-4439-45E9-AEA3-D4D23A1B2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3A7DCE-77CD-45A0-A4E8-8E6CCF177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2E659A-E678-4947-B694-AC661F011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正确结论：(4,4,-1)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解析：把参数代入三个坐标分量，逐项相加。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AE7FBD-0948-45C4-BB0D-30241629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254D60-99DD-432B-93C8-D6FA6FA8A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011B51-8E25-4AEF-8789-B483E049A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3A846F-BD22-4B4F-A1C6-1EE6C529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39</a:t>
            </a:r>
          </a:p>
        </p:txBody>
      </p:sp>
    </p:spTree>
    <p:extLst>
      <p:ext uri="{BB962C8B-B14F-4D97-AF65-F5344CB8AC3E}">
        <p14:creationId xmlns:p14="http://schemas.microsoft.com/office/powerpoint/2010/main" val="141817950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79CAC5-0BD0-4A17-9BC4-B9A5EC74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EBE84A-144C-4237-BD06-02E3E526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2c73ed8cad4b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DCC0D-9DC7-4C4E-AAC0-FAFBD0E3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EF3BD4-F90D-41CB-8343-C3B68CDE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BD9345-99FE-40B2-884A-829535D7A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A8ACF9-228E-4264-B1E3-539F52F16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6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分钟口述一题“法向量、平面方程、面积与方向”任务的作答路径，答案必须包含：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087AD-3120-4EB8-9BB7-C94C0341D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93938E-5C67-430F-A1B4-C58BDD080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E9A31F-1E88-4EC9-939C-FF50E6587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701F7F-9761-4E67-B6B1-0AC79C31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A7C59B-83CF-44D2-B3FB-E59C2409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689E8F-5CB5-4969-BB4C-F0DAAE34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DB7CAC-AE21-427A-B4CD-746F188C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0D074A-0F0E-4E77-8F96-AF785F9F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15C4D7-C4B6-4C4A-AE6B-8ACF99DF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27B933-5642-4CA1-932D-AD06AC136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36823F-6628-421B-8881-635951E5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A7C9BC-F10D-485D-AD1E-EFAA9568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57A2CD-6F28-435D-BDD9-20A14BDEF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C9D6CD-AB6F-432E-ABD3-07A50678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92DAA8-E7DE-49CC-BCB7-36815626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39</a:t>
            </a:r>
          </a:p>
        </p:txBody>
      </p:sp>
    </p:spTree>
    <p:extLst>
      <p:ext uri="{BB962C8B-B14F-4D97-AF65-F5344CB8AC3E}">
        <p14:creationId xmlns:p14="http://schemas.microsoft.com/office/powerpoint/2010/main" val="37002643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467EAA-20F5-4CBF-BDF6-8E44B921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B0E3FA-C9B1-4261-9DE2-71943C7F0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b6b052fc1b46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78ED4D-A78D-4DBB-AF31-6FCCCC707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12FB21-51E0-4635-BE21-B6801464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E92F10-24A4-4E24-8226-AF034C50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995DBE-2DD8-48D5-8126-79B57FAFF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1E91DE-A9A1-409F-A186-2541FEF1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9717E3-95D9-4361-AB91-0BB45F37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E1E50E-E92A-4B7C-8BE5-551310554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40895E-C50D-4877-9E48-CB5B2F8B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B29BD1-96FC-4210-9826-3A2B3B58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0FF2FA-A7AC-4689-A5DC-B4AEF62F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4E8ABB-D4CC-413B-A722-AEC9FBC94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DC1F4A-1B75-4CCD-96B2-304DEA51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C2263C-E161-467E-892E-5718EB7DC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F2372C-8958-42C7-AB6F-D584DCCF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F5B59D-7A7A-413D-941E-3D7B1B8DE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F7F92D-3E68-4F3C-9937-FCB71524E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5A9A41-8434-495E-AACF-34F172C9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39</a:t>
            </a:r>
          </a:p>
        </p:txBody>
      </p:sp>
    </p:spTree>
    <p:extLst>
      <p:ext uri="{BB962C8B-B14F-4D97-AF65-F5344CB8AC3E}">
        <p14:creationId xmlns:p14="http://schemas.microsoft.com/office/powerpoint/2010/main" val="145067549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63EADB-F16C-43C5-8D8A-6653C9739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A8DA22-3DEE-4E7C-85A2-31672B33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dc819c8abe41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9D03EA-E028-4C2F-9864-7FA8A351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D660B3-9D0C-4F94-9DE8-9E4524DE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12DB83-B78A-4DD4-9360-C2054985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B4B579-56DD-40BA-BBB1-8D84E3422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直线 r=(2,0,1)+λ(1,2,−1)。当 λ=2 时，直线上的点是：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F3BF6-20BB-4588-A84C-5E2D97F8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44FA9F-ED42-4629-BBB7-7F8FBEEE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259D14-3833-476A-9447-978240A68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EAC089-D733-4C47-A802-B1D2C9A9C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3DF55D-1D19-47B0-B836-72C49AFD9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E4EF39-E719-41F6-B1FB-F765A1D1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C37BEA-085D-429C-BC3E-8E504AD4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589A7C-48B4-47DE-900F-BAADD618B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E9382E-610A-44C1-B977-1253EC451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B039FB-BD42-463B-8229-D7009E36F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CD0628-D79F-464B-9138-3873DC9B1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5725A3-131E-49CB-9639-818BEC44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04F431-C0DB-49D8-B501-BDECFBA3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39</a:t>
            </a:r>
          </a:p>
        </p:txBody>
      </p:sp>
    </p:spTree>
    <p:extLst>
      <p:ext uri="{BB962C8B-B14F-4D97-AF65-F5344CB8AC3E}">
        <p14:creationId xmlns:p14="http://schemas.microsoft.com/office/powerpoint/2010/main" val="156891346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0514D5-AECC-4375-8A17-ABFBC9DC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6CE0B0-44A1-44F9-AE15-5EB62355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d556588cd341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18BDE6-4DA5-4F08-B886-23F70EC4C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81B3DD-7B7E-4E9C-81F9-49E5E8B0D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3DF42-8A49-427E-AF5D-1E191EEF7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2C8862-6AFA-410E-84B3-263DE7A7D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 a=(3,0,0)、b=(0,4,0)，求 a×b 的第三分量：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1477A-81AE-4906-8260-0E4774632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0E66B3-F5EA-4E0A-A1A0-37C3C2619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066B3A-F85A-42F6-AA2D-90A27B7A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E930B4-6180-477F-AD67-657067AE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5C3B4B-C7E5-4AC4-9310-87A4F5DF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4DD90B-FDD8-469B-B7ED-CF39FDE46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581ADB-80B5-4853-A2AD-866A44294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32F68A-3BE0-4F51-A325-62F0802B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C731FD-3A87-434C-8310-BEA61A936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2B1DBF-DC8E-4169-B2F0-8D93C61E5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2AD4B5-CDD8-4C5C-BD26-B74C33253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95B5B9-A122-4AE4-B8B3-D879B007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F6F8D1-7D3F-4C7B-9884-D9B8104DC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C26BB9-5F6E-42A2-AE12-CBCCF85E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259301-2169-4607-AE2E-5C92C8A5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39</a:t>
            </a:r>
          </a:p>
        </p:txBody>
      </p:sp>
    </p:spTree>
    <p:extLst>
      <p:ext uri="{BB962C8B-B14F-4D97-AF65-F5344CB8AC3E}">
        <p14:creationId xmlns:p14="http://schemas.microsoft.com/office/powerpoint/2010/main" val="173682351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A95711-54BD-41F5-99D8-63C89F85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EFA37-022A-480F-A255-B6D510B4D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682a61c53945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E21401-27CA-406D-8AED-4DB38BA7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21BC1A-06B1-4FD5-870A-1DDA43E14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93E200-D067-4F2C-977B-F36A77C9A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A7B5CA-67E4-43C9-8FD3-0744E7B4A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D42BF8-D08E-4179-BBBC-7393A664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直线 r=(2,0,1)+λ(1,2,−1)。当 λ=2 时，直线上的点是：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BCBE44-A010-42B3-BBC1-F1914ED4B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E812AA-0251-4135-B0A9-9F6CD3A00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CD5B74-19C6-4271-888E-C9A742E5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D11901-942F-4D8B-8C28-266E1350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向量 a=(3,0,0)、b=(0,4,0)，求 a×b 的第三分量：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8C3616-BE54-4986-A017-2916E64E2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0592A8-F152-43B3-9F77-4D180EC3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983569-C039-48D2-88B5-9C66287F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706CEC-6919-4D2E-A4DE-F41B225E7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若三角形两边向量 a、b 满足 |a×b|=18，三角形面积是：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5A3521-500D-41B7-835F-2B4B1173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D8ECC2-F138-4A8D-8AB1-65E576677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157C7E-032B-4B79-81D5-CAD9B16A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95521B-47D8-4EE8-B525-E2C8B7C8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39</a:t>
            </a:r>
          </a:p>
        </p:txBody>
      </p:sp>
    </p:spTree>
    <p:extLst>
      <p:ext uri="{BB962C8B-B14F-4D97-AF65-F5344CB8AC3E}">
        <p14:creationId xmlns:p14="http://schemas.microsoft.com/office/powerpoint/2010/main" val="101443252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53CD06-C9B8-463D-8865-B2E8045F8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B35CD-20E1-4FA8-B698-82E371473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c4d738883b4c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8E3951-840C-4653-ABB9-7E4BCBC6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0495F0-8445-429B-BC2E-815BC0561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516B1F-7B22-4897-B346-FF7CE7908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393AFB-6A17-4417-AD17-D54B6A1C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070DE1-B7C7-4AE5-AB35-BAD7C3AA2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B92A8A-D85E-4C49-8FC0-FFD26FFCA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F26B97-48B7-4324-AD51-9297C2E1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8A7BC-BD8B-4853-957E-A91021A3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解析链：a×b=(0,0,3·4)，第三分量为 12。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671A62-882C-416C-BC70-7A769CC9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FE9A7F-4DBB-4477-BBD8-7FA6ED7B6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C7697E-4505-43CA-B490-3B1A7BA76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6EB2AA-EBC4-46EE-8AA0-260ED9CA4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39</a:t>
            </a:r>
          </a:p>
        </p:txBody>
      </p:sp>
    </p:spTree>
    <p:extLst>
      <p:ext uri="{BB962C8B-B14F-4D97-AF65-F5344CB8AC3E}">
        <p14:creationId xmlns:p14="http://schemas.microsoft.com/office/powerpoint/2010/main" val="159464704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E7F4EC-414A-40F9-AA57-7F300C77D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859C54-0386-423C-AE18-56F9CE75C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5cf1c61f5240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28FA36-79E1-4D01-8534-E29EEEBA2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63749F-4478-4F6A-8233-B1BA2FD5F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F29698-36E0-4016-AA30-DA52B50A5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6F66B-3BCD-4296-9D2E-61838ADA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若三角形两边向量 a、b 满足 |a×b|=18，三角形面积是：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A495B6-E05B-4798-9182-82FD6A13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586CCD-22D7-4D35-AD6E-16E005827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1FD50-D1B0-43D4-AD46-FCF59E8EC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FFDDAC-ECA9-44FC-884A-D7FCD78EF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7ACDA4-DBD0-4F77-8AB1-316AF272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2ABB0A-EEAB-478A-BD98-F99EEBA8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C47EBB-8CE2-458C-B002-BAB89CC47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EF4C1B-9062-44EC-81F4-89685B64B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381410-E9D6-4D73-A1E3-C28B4058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39</a:t>
            </a:r>
          </a:p>
        </p:txBody>
      </p:sp>
    </p:spTree>
    <p:extLst>
      <p:ext uri="{BB962C8B-B14F-4D97-AF65-F5344CB8AC3E}">
        <p14:creationId xmlns:p14="http://schemas.microsoft.com/office/powerpoint/2010/main" val="36212682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1B2873-5AE7-4B09-A72F-F13481EF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385829-35A4-4D22-BFBD-30DF221E0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149eea8d7b4e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69721-98A8-43FC-A644-AAE5CC000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角与距离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E3A5F6-EFC3-4F09-9221-F6ADC4C4B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40F203-FF4E-4D91-A8F4-EA7695383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84F921-DC1C-4491-A637-6C145F6BE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A3B7C-7873-490A-B863-4021AF60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0C9B1-B320-4BE9-9DCC-FE464BC4F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【原创情境迁移｜启德体育园2026运营】以下参数为“三维向量与向量积”训练所设，不是官方资料中的实际数据：过点 (4,0,0) 且法向量为 (1,2,−1) 的平面方程是：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EF7EBB-1FBD-4A5E-B822-4B93BA029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高频错因：夹角取错锐钝关系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5D41A9-8E0E-4F7E-A91A-B953834BF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A87D70-5D31-46B1-BD91-78CFE8E8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8BA80D-93B9-4E6E-B731-D64588AE5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2A1671-1BA2-4302-98D3-28B0EEC41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0F012C-0E42-43B9-8C50-788C6E2AB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CFB45D-1A47-42A9-832D-D6813C10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DC3DDD-CF13-4525-8C0F-D3A6BCE36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39</a:t>
            </a:r>
          </a:p>
        </p:txBody>
      </p:sp>
    </p:spTree>
    <p:extLst>
      <p:ext uri="{BB962C8B-B14F-4D97-AF65-F5344CB8AC3E}">
        <p14:creationId xmlns:p14="http://schemas.microsoft.com/office/powerpoint/2010/main" val="112576539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C681E8-9986-4E66-86FC-CE4D06EA7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971BB6-0905-4BC2-A13F-78F1E5F5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eff963684a47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BCC650-1D16-4E3D-AFF1-E22DBBF5A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2970DC-7BCC-4381-82DB-7DD4FF85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C76CAA-C24F-48FD-A895-F0CE72ED9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24E9C4-0985-49F2-92DE-69A3F0887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4730BE-73F2-4A71-8961-CF8F4D47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74280C-6458-41B2-AA19-9C2B5AA05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E0893A-D8FF-4001-8BE6-D004A550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写参数式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873800-920D-4695-B0EF-5FA7BB561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E955ED-9263-4B40-B90B-C0AF9827B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用点/叉积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DAC6F8-8603-4D26-893A-FC1E5E6A4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4B0FB1-6E7B-428D-BF57-CC3DF4D3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28C0ED-A1E0-41D9-90FB-7788C68D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【原创情境迁移｜启德体育园2026运营】以下参数为“三维向量与向量积”训练所设，不是官方资料中的实际数据：过点 (4,0,0) 且法向量为 (1,2,−1) 的平面方程是：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3D056A-97DE-4A03-89D3-CF3E2CFB3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5F8AA6-27EA-4CE8-AEF5-57214804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D68B3B-7577-42B4-876D-4A7F4ECE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正确结论：x+2y−z=4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解析：n·[(x,y,z)−(4,0,0)]=0，化简得 x+2y−z=4。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9C8221-75C1-4BE4-813C-4F2DEAEE1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281AB1-A191-416F-B1BF-4B77C755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65625E-ED70-4D81-B0C5-CA1BBDB59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1C179D-23AC-45AC-A7FB-E14D0A31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39</a:t>
            </a:r>
          </a:p>
        </p:txBody>
      </p:sp>
    </p:spTree>
    <p:extLst>
      <p:ext uri="{BB962C8B-B14F-4D97-AF65-F5344CB8AC3E}">
        <p14:creationId xmlns:p14="http://schemas.microsoft.com/office/powerpoint/2010/main" val="175617266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41DAE9-D5CB-4498-923B-7A1BA4BB1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27436-09FB-4C6B-B512-655420400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96cfc879a248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A17C4-0BDB-4794-99CC-6B80888C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E02DF9-4B8D-4F04-917D-1FCFE742D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433428-D29B-4F63-AC38-BE5C8E00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576DBA-6CBE-4BF2-AFFA-E2409C9E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分钟口述一题“线线、线面、面面夹角及点面距离”任务的作答路径，答案必须包含：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7F742E-038C-4A57-B05D-E54A6E3B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33BBC8-0DF9-4BDB-9356-B1BF28EE4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BCE374-420A-446B-B379-505C4F148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541B7A-B0AB-4933-B565-F3696832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68EEAC-8448-4D63-9F45-34B0B7BE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FDA6CF-EED0-477C-B370-444A82C8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AC4725-753D-4E3A-B710-18D24D4AD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E157C1-A51E-4BAE-A6BF-F0FCD8FD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23FB20-9056-445F-9144-7EEA6C28B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A82736-3CBE-4DCC-B34F-A56AA993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F6CAAD-FE03-4E01-B9E7-15A9D965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14E442-43E3-4E3D-A41C-E3EB5D53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3CACF9-F1DB-4FFE-ADFF-8AA7274A3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4BD2FA-C9DA-4B8C-A6E0-C5B04B542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B0EC86-A2ED-4ED8-B4D6-7673B071A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39</a:t>
            </a:r>
          </a:p>
        </p:txBody>
      </p:sp>
    </p:spTree>
    <p:extLst>
      <p:ext uri="{BB962C8B-B14F-4D97-AF65-F5344CB8AC3E}">
        <p14:creationId xmlns:p14="http://schemas.microsoft.com/office/powerpoint/2010/main" val="105678468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3EF2E5-B6D8-4298-B307-9C909CE9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B21559-BD36-47B4-BB43-A1A0F1A8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50b22078414a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D5055B-169F-4C09-B8ED-A950F549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7F31C2-42C8-41F6-97B2-293AAFB2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8CA795-767E-43A1-B7A5-9615703B4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9413D9-DBE1-4EF1-8445-EA0CB48B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31734A-2A6F-40C3-86C2-55005DCAC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92290A-4F09-4B0F-9813-97E63F57A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A6AB33-724C-49A7-8550-8B0AAC42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65E69D-6DFF-4A76-A1AF-6BBC612B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B6ADEE-B4BE-4DA1-ACA9-50C34C99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87D1C9-FC86-4349-B4D2-C9CDAC5F2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88F7C2-50D7-4443-B249-D46C5A2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F8E8EF-F69A-44F8-A8A6-A6ABC65C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B75AE2-DC40-4E27-BAA6-26ED91CE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FD4021-9FAD-476A-9467-C3BC17EE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E8DA9B-DF0A-43BE-A7E9-8C795B30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B4F9C4-5EBF-4881-8ADE-64042A9A8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281C54-6D5C-4494-861D-324C0B63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39</a:t>
            </a:r>
          </a:p>
        </p:txBody>
      </p:sp>
    </p:spTree>
    <p:extLst>
      <p:ext uri="{BB962C8B-B14F-4D97-AF65-F5344CB8AC3E}">
        <p14:creationId xmlns:p14="http://schemas.microsoft.com/office/powerpoint/2010/main" val="212703982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96991E-07FD-47CA-B150-302253B47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AFD64B-F14D-4181-AE8F-DC985A6D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ea937bbdfa43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510D26-1CE7-4C53-B004-189F3B42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98C153-9499-4A4F-B533-77E67FA0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936470-2CDD-4C78-A2E7-5E1AF430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2BD3A-79E0-4251-92A4-40743F29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【原创情境迁移｜启德体育园2026运营】以下参数为“三维向量与向量积”训练所设，不是官方资料中的实际数据：过点 (4,0,0) 且法向量为 (1,2,−1) 的平面方程…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9616FD-769C-492D-A43A-2E8090EA6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3C93CD-98E2-4BCC-A27E-A5B5E8C2A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92B023-F598-4826-9348-0A7C27E6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861DDB-910C-44C1-9E11-88418613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328708-B2D2-4E9F-94BC-854D134C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59D930-3FDC-49DE-B929-F9FD85A8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F263EF-CEF5-4C03-B47B-E373321F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F22770-0FC5-42FD-906D-A7BE588F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04C141-B2C6-4B93-B374-FB84F7875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61062E-7156-43D2-B839-37EA97D2E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D0E7EB-6605-419F-8677-AC4BEA324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B638D3-5134-4620-9EE4-BCAB1C611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DD429F-4639-479F-989D-8D54E6AF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39</a:t>
            </a:r>
          </a:p>
        </p:txBody>
      </p:sp>
    </p:spTree>
    <p:extLst>
      <p:ext uri="{BB962C8B-B14F-4D97-AF65-F5344CB8AC3E}">
        <p14:creationId xmlns:p14="http://schemas.microsoft.com/office/powerpoint/2010/main" val="74576303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75B59B-20B0-4E64-8280-EDCDD2E8E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0E25C9-D47F-40AE-B918-42F51CADA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564fb86a814fc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520CEF-EB78-4613-ABE2-816A2982E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365C38-E1EA-4B87-83E9-58196954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8A3224-1EE8-460D-AEE4-68567D5A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6C1DBD-B7B9-465A-A40A-89145468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【原创情境迁移｜低空经济32项沙盒】以下参数为“三维向量与向量积”训练所设，不是官方资料中的实际数据：若三角形两边向量 a、b 满足 |a×b|=24，三角形面积是：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9F34DC-A766-4D26-BCF4-EBFBD09F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A59F5D-6742-4575-8BCD-0CCFECA6C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BFBC04-9D79-48FA-96B1-66D5B99D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F3EC94-C2B5-4EE5-9002-CB8B59E1B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CC702E-7C1E-48E7-A2C5-334FA949E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BB214D-3CF6-457A-BDC8-EE5611147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52561F-E597-4171-B8B8-9E134668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CA2B28-B65B-4BB5-B2FA-053120286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BC7D93-EAE8-4B46-B5CB-0DC4E1587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267033-6711-4FCE-9AA2-2F3257A8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515F45-4750-45B9-A497-2A7A541B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993E7D-C9E5-49C7-9A2C-D7A8E000C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F71DCE-B034-4E01-BD48-A816A26B8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5510DF-5EBC-44BE-A333-745EE7F6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6D904B-07FC-4EA1-97B6-FE684EF1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39</a:t>
            </a:r>
          </a:p>
        </p:txBody>
      </p:sp>
    </p:spTree>
    <p:extLst>
      <p:ext uri="{BB962C8B-B14F-4D97-AF65-F5344CB8AC3E}">
        <p14:creationId xmlns:p14="http://schemas.microsoft.com/office/powerpoint/2010/main" val="31656537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3F57DF-E1D8-49F8-9602-C40A87BF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2A4531-5C45-4FFE-8CF4-CAEB89C39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d7a25cbf364f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E6FAFA-9F4C-4C46-869C-9E243BD28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A3EF1D-ABF2-49ED-8926-B39231F4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0E8690-1EDF-48A2-A895-EB6A807F6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490CC4-7357-475E-82BC-27404B99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C7B7CE-F73C-45D9-A962-310393F7E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【原创情境迁移｜启德体育园2026运营】以下参数为“三维向量与向量积”训练所设，不是官方资料中的实际数据：过点 (4,0,0) 且法向量为 (1,2,−1) 的平面方程是：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29C874-253B-4D1B-B9EC-39FD5A82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EC8E0A-D0BB-4DB3-86FB-D418EE20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66049-FB9E-4637-9B9A-7D26FB1B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562A10-33C5-4AC6-83FA-0C9411A11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【原创情境迁移｜低空经济32项沙盒】以下参数为“三维向量与向量积”训练所设，不是官方资料中的实际数据：若三角形两边向量 a、b 满足 |a×b|=24，三角形面积是：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7EEC57-1B49-4D6E-B236-C77DC230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8A27B1-74F3-4A51-9BD8-E792317D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4DB00E-E0A7-4828-B7EE-4D760286A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6A15DE-7883-4409-A598-746BBF533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2030与稳定币】以下参数为“三维向量与向量积”训练所设，不是官方资料中的实际数据：点 P=(5,5,5) 到平面 x+2y−z−5=0 的距离是：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BEABCD-DDB1-4A70-BFE7-F0E2F56E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6265B8-CA49-4B10-9161-E1760585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7A6F93-80FB-4287-8BB6-CF4736BCA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B49A01-9C31-43D2-86BB-0A805F60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39</a:t>
            </a:r>
          </a:p>
        </p:txBody>
      </p:sp>
    </p:spTree>
    <p:extLst>
      <p:ext uri="{BB962C8B-B14F-4D97-AF65-F5344CB8AC3E}">
        <p14:creationId xmlns:p14="http://schemas.microsoft.com/office/powerpoint/2010/main" val="190990172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3F3C10-6BCE-4694-87AA-A6B0C7315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16ED97-D78F-4A31-BE83-33C509CF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0ff01410654b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3C3693-7E55-4EA3-9CAE-6F36393F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921479-33DF-45A7-B365-9DC04BE2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EBE13D-05AA-4957-9EBD-B19DCA9B1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A4AB35-DB3E-4692-99E5-4D6B6962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2BD599-3327-4AEE-B71F-2A37BB1C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FD555E-42B1-45F6-93C6-28B1154C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A81296-04F7-4022-ADE4-B82C13152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B6B85F-CF35-477E-AD63-198142046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解析链：|a×b| 是由 a、b 张成的平行四边形面积，三角形面积取其一半。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688085-7558-4A25-A973-A2AC74019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CD2923-2AC2-4825-91D6-2F168774E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EACE46-D079-4AA0-AD8B-61B5325D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32E007-8BEE-4CC0-8073-C504CB79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39</a:t>
            </a:r>
          </a:p>
        </p:txBody>
      </p:sp>
    </p:spTree>
    <p:extLst>
      <p:ext uri="{BB962C8B-B14F-4D97-AF65-F5344CB8AC3E}">
        <p14:creationId xmlns:p14="http://schemas.microsoft.com/office/powerpoint/2010/main" val="48179353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4141B2-EB1F-4D92-B2A0-2A63CC58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911191-2588-42EA-812A-58E8D296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8a91cd3eeb499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E8A76E-4111-4245-B970-6A63D11FF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8BFBC-391B-43A1-A94B-AE8FD6BE0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91A319-C419-4137-8694-6B8D320B0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DE719E-4EB7-456D-8C57-A02AF4AC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2030与稳定币】以下参数为“三维向量与向量积”训练所设，不是官方资料中的实际数据：点 P=(5,5,5) 到平面 x+2y−z−5=0 的距离是：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5C845B-CB0C-4BF4-8E28-16B63A24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3682A3-21C6-4588-A0BB-CA861F4C2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170A85-9A29-419D-B4F4-6A150A8B1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E9B6C6-4445-4C71-97B5-B8570E41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69FF10-8802-481C-9D04-119EC836C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4A5515-8FC9-4E77-A681-AD77EF5C2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D6A7D4-1104-49DF-B02E-CB395F2CA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9FA14D-C4F3-43DC-807E-F01B70C72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30298B-B7F8-4026-B60C-AD194F47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39</a:t>
            </a:r>
          </a:p>
        </p:txBody>
      </p:sp>
    </p:spTree>
    <p:extLst>
      <p:ext uri="{BB962C8B-B14F-4D97-AF65-F5344CB8AC3E}">
        <p14:creationId xmlns:p14="http://schemas.microsoft.com/office/powerpoint/2010/main" val="1832961535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8E611B-9EA1-4525-94ED-E4ACBC0D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E9A5F-33BC-4C6D-A2AE-945088D6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5f7950cb704f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E9D84E-ECAD-4CDD-8F1E-CB4C9E7E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空间综合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B8445-FA8F-4C0B-A089-C51B01B9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C90A8F-1E65-4412-9F1A-18C3E3E1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能完成不提示方法的综合题，并用评分语言修正原答案。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89E98E-7955-4F4C-A750-518CF8CC1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6863D5-06E4-4322-ABD4-73D3F3F5F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入口诊断｜Q26 · 高新科技创新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75AE2E-6336-42AB-B915-0F6E82B6B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【原创情境迁移｜第三代半导体试验线】以下参数为“三维向量与向量积”训练所设，不是官方资料中的实际数据：向量 a=(5,0,0)、b=(0,6,0)，求 a×b 的第三分量：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D26188-45E8-4019-A641-50CB2D74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高频错因：夹角取错锐钝关系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0696E6-A6D3-4893-9E0A-F1D1310C6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370166-DF17-4DAF-9C5A-187D9FB43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A82156-E3B0-4982-A263-879E50671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E40163-AE4F-4F4E-B9D3-481ABEAA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8E5FBC-1318-4162-9B14-90CE0EDD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CF7B8E-6B17-412A-A843-3BBEE2AEA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D1BD8D-2D4F-4FBF-BA34-E80B7C263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31 / 39</a:t>
            </a:r>
          </a:p>
        </p:txBody>
      </p:sp>
    </p:spTree>
    <p:extLst>
      <p:ext uri="{BB962C8B-B14F-4D97-AF65-F5344CB8AC3E}">
        <p14:creationId xmlns:p14="http://schemas.microsoft.com/office/powerpoint/2010/main" val="84860583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544C87-CB75-424F-8353-40A9524B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A0C08E-2CFF-4D26-8A07-5560EF1AB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41bbaf22340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622E35-DAB3-4DF4-903E-A920F176E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D8A2FE-6A2B-41FC-A893-B101EB0E9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35D419-61FC-461F-B12A-2FBC6D5BD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AFBB4C-82C3-466A-BA75-B2BFEBBFD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D8EBF7-13BE-496E-865E-D594078D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6EDAA8-2AED-484E-927E-A4CC73232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8BEFB6-9C7D-42AA-9A61-CE47A846B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写参数式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777DE2-ADB8-4EFF-82BD-F68B64A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DA1F99-B70E-464F-9FA4-37B5D88B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用点/叉积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5D9944-2BF2-420A-8452-C12F6C497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E6EE93-CE82-4DC8-8333-4BAE6B5D8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Q26 · 高新科技创新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A505D7-541B-4CC3-B052-2C632D087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【原创情境迁移｜第三代半导体试验线】以下参数为“三维向量与向量积”训练所设，不是官方资料中的实际数据：向量 a=(5,0,0)、b=(0,6,0)，求 a×b 的第三分量：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405C0B-568C-429F-8FE2-EB424B45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70E27C-F107-41CA-AAD1-E46980575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0C8648-A141-4A3D-973C-80772F819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解析：a×b=(0,0,5·6)，第三分量为 30。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BC31B4-22B8-452C-90CC-63E83284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045B28-F6C5-4181-9141-D0AB989CF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BEDA84-20FC-4379-9D9C-0AA51F30F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8EAE5C-E599-4880-B959-16EAB88E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32 / 39</a:t>
            </a:r>
          </a:p>
        </p:txBody>
      </p:sp>
    </p:spTree>
    <p:extLst>
      <p:ext uri="{BB962C8B-B14F-4D97-AF65-F5344CB8AC3E}">
        <p14:creationId xmlns:p14="http://schemas.microsoft.com/office/powerpoint/2010/main" val="163723685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C85470-D8AC-4C17-AE49-2C4AF8576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7CA30-257E-452D-A06B-1F98EDCB3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d88e49cbf747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78389D-833E-4BDD-885E-6DE9029B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23FFF0-4610-43EF-941F-E0084C4E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D4AF2E-095A-4492-8361-881D07B8D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A6A14E-E8B7-4929-9A88-155A4992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分钟口述一题“最短距离、投影和多条件几何建模”任务的作答路径，答案必须包含：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20A882-A374-4E68-BE21-8CE8DA0D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04AF1B-C932-497E-B98D-97FA4244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EA03F6-060A-45A5-9F43-B4D700D9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9A7D4A-2E9D-46FD-8DF7-86BD82E67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B5F3F9-F544-46FA-834B-B6FDDC545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F91F24-4B4F-423E-BA77-4F533867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176113-7083-4612-A6E9-18E2350D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ADBEDA-7521-4980-AB58-4D06A5910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BAB809-BC2B-4D43-95D3-95A08E06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E09768-9DF0-4BF3-AADF-E324D1176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8D3B78-AC46-42E2-A012-5F2BF55CF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达标证据｜8 分钟综合挑战 + 错因复盘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5C3097-06DE-49D3-A773-5CFC20FB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0E0FB6-B3CD-46C9-A45F-F999C85E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676D06-DAD6-411A-80F5-C2A2E143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C1BE38-18A0-4D6D-B8F0-BFA418667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33 / 39</a:t>
            </a:r>
          </a:p>
        </p:txBody>
      </p:sp>
    </p:spTree>
    <p:extLst>
      <p:ext uri="{BB962C8B-B14F-4D97-AF65-F5344CB8AC3E}">
        <p14:creationId xmlns:p14="http://schemas.microsoft.com/office/powerpoint/2010/main" val="132227308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DE8A99-84C6-4FE9-8E0B-6BFE5E88F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5EE82-E552-46A8-AA23-4CD9E8191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9660db20ad46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FD22CF-C78E-4B47-92E2-578C88507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A7BEA-FB43-4D95-8CAA-6FC3FC6D4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15EFD9-ABFA-43AF-BC31-88D8A0A8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86984F-CF9B-4CF6-9AFB-3E4F261D7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1D8C3A-16BD-4EDC-86F3-EFE68CFC4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3BA4DA-6439-435C-871E-00B2E6054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8A6F31-9C6D-47ED-BDB1-1F1315CA7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A40896-895B-4C93-A44E-C81578F98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8A468E-FE1D-4B4C-98FC-A851A1DA8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710C14-6A29-449F-BE47-9B8D2E99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23D02-1F9D-4C63-8E3E-8559D316F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223E7-AC11-4CB7-B2AF-3849158D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D4B3EB-3988-44C5-9A1E-E466DF5C7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1FD12C-E1F1-4FD5-B022-EEDCC26D5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13E555-C678-49A1-AFEA-5D8F7F85E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C41A72-0D6E-47B4-BEC5-F34732B8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29E6A2-CBE0-4747-BF1C-9E3D56DE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34 / 39</a:t>
            </a:r>
          </a:p>
        </p:txBody>
      </p:sp>
    </p:spTree>
    <p:extLst>
      <p:ext uri="{BB962C8B-B14F-4D97-AF65-F5344CB8AC3E}">
        <p14:creationId xmlns:p14="http://schemas.microsoft.com/office/powerpoint/2010/main" val="37417048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1806DB-0425-4180-9CA0-95962D3D8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887C06-5B3E-4522-8178-0A55A9B0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ba9128263a47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49F878-46B0-433C-97B6-F251DC019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DA392C-5726-4D09-9C3E-0A0911DC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A1CEC0-6386-4EFB-A1B5-6AD3D817E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DD83B-4EC2-4D01-B829-AE4F9E71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【原创情境迁移｜第三代半导体试验线】以下参数为“三维向量与向量积”训练所设，不是官方资料中的实际数据：向量 a=(5,0,0)、b=(0,6,0)，求 a×b 的第三分…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98F458-8F91-45AC-9CD0-21CDBEFB5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880793-DC96-4E61-BC86-7D6813421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D6E281-BB69-4F20-9504-4926E9694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74070B-376D-43E3-B4A1-850F228A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580D3D-49FE-4593-A077-F60B856B9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83FEE8-CDC6-4E3D-968E-EFC7406DD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EC414B-0449-451F-BA8F-8014CB95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1D1A30-3993-4382-8A52-DC652F00A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CFAB18-4B4E-4ED5-8110-64C47C06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B75A74-4351-4460-A08A-9E273F9AD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20EDC5-21D9-4D8F-8CDA-839886D7F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7A633B-AE23-4628-A533-DA2DE93F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098A11-2087-4A08-AD46-121553C27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35 / 39</a:t>
            </a:r>
          </a:p>
        </p:txBody>
      </p:sp>
    </p:spTree>
    <p:extLst>
      <p:ext uri="{BB962C8B-B14F-4D97-AF65-F5344CB8AC3E}">
        <p14:creationId xmlns:p14="http://schemas.microsoft.com/office/powerpoint/2010/main" val="1412195608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4D11FE-7B15-40A0-A993-84269AEF5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1E9843-D2AC-4319-8EE5-6BD57F5D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e7f654ff0243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6E0AFE-FFAA-4A6F-A850-E7281E0DF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CB06C5-155C-4BEB-BC44-F6481959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A2A25E-2393-4EC0-A415-EFDD6F54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Q29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D3678C-7041-441B-98A2-7E36D19F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【原创情境迁移｜香港温室气体清单】以下参数为“三维向量与向量积”训练所设，不是官方资料中的实际数据：直线 r=(5,0,1)+λ(1,2,−1)。当 λ=5 时，直线上的点是：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37D9F-AEBA-467C-86CC-413302082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1D34AF-AC14-468D-B45B-9EAD759C6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0B8660-A8F8-4CB9-90A8-B0C5E67D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74DB98-A912-4D7C-A4EF-411F3F888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978DC8-B5B1-469E-89EF-06C75CA6E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65B71F-C08A-4CF8-8934-FADE8FDDB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55919A-6DC5-49D9-A5E9-9A9C2CEA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7BEFA9-863F-47E5-9FD6-3125A8841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A232D5-6567-40FB-B471-05E870BF7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0E6EC1-D508-44E8-BBC5-00DA3C031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D6AEC8-BBC8-4075-BEEE-B719C24A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45194F-B4DD-4065-B6D6-DA688225A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21A993-6C35-49BF-B12D-B33D291DE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ACF245-17CC-4B0A-8736-6BD4B9D4E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A91B13-F547-49F5-96C2-3424BE62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36 / 39</a:t>
            </a:r>
          </a:p>
        </p:txBody>
      </p:sp>
    </p:spTree>
    <p:extLst>
      <p:ext uri="{BB962C8B-B14F-4D97-AF65-F5344CB8AC3E}">
        <p14:creationId xmlns:p14="http://schemas.microsoft.com/office/powerpoint/2010/main" val="64118957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732797-9091-4F88-A1E6-2E371C62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CDEB68-EEBE-48FA-AF15-3F1C3CF4B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330a0f87b4d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5859A7-2BD1-46A0-A9BA-F8EC7AD94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C28F73-8730-48EA-881F-40CD60D5D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4FA80A-0B76-48CA-A61D-18B42636C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228A9C-6C81-4757-A6C3-326A92DF6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B9EF1E-4EA7-4DBF-8753-652286280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【原创情境迁移｜第三代半导体试验线】以下参数为“三维向量与向量积”训练所设，不是官方资料中的实际数据：向量 a=(5,0,0)、b=(0,6,0)，求 a×b 的第三分量：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EDEA7A-DD3F-49B6-9D99-D35346C22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D8A573-6E54-477D-B775-382A89427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1031B2-5F48-443A-B30D-85B2C537E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733B3C-9104-4119-AD9F-486E7A0E0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【原创情境迁移｜香港温室气体清单】以下参数为“三维向量与向量积”训练所设，不是官方资料中的实际数据：直线 r=(5,0,1)+λ(1,2,−1)。当 λ=5 时，直线上的点是：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56BEC-D436-4269-8462-024C3179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D9181E-05B4-4A93-97EB-FC0DC7D0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DDA0E3-B333-47F7-B03F-D10E7A08F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04C287-31EF-48ED-B57B-EBEAC9F3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过点 (1,0,0) 且法向量为 (1,2,−1) 的平面方程是：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3FF019-3E90-41FB-8438-F2FEA502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9D29F4-A29C-4178-BAF2-94FADA3C1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08A865-D5D0-4046-B5AB-E05308445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A34BAD-56D6-4DA6-B3E6-C9EF9381F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37 / 39</a:t>
            </a:r>
          </a:p>
        </p:txBody>
      </p:sp>
    </p:spTree>
    <p:extLst>
      <p:ext uri="{BB962C8B-B14F-4D97-AF65-F5344CB8AC3E}">
        <p14:creationId xmlns:p14="http://schemas.microsoft.com/office/powerpoint/2010/main" val="19119051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7569EF-6292-4325-994C-1B9C56227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64CD58-6C56-4A2C-A814-41AF02BCC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c7463dc13144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4CCB1F-145F-491A-85B8-754B9261B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DB1FC0-CC0A-4104-AAA3-6618911A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D6D2D9-70B2-42A8-A3DF-3BE429D8C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47D568-2AE9-4737-9388-1536729B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250F6E-C86C-4773-965F-56BEB89A2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82FC11-F313-4DDB-B378-FD2BFBEA9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FB92FB-67F3-4062-97F2-64776A84B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C9BB95-4AAB-4C8E-BA80-078D5FF7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正确结论：(10,10,-4)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解析链：把参数代入三个坐标分量，逐项相加。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94B9F0-FA9E-441E-AD0B-B7D87499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2343B4-8988-4BDD-AA9F-208BFC32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A248E3-3832-446F-B228-D4B3098C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1A385F-8511-49BF-901D-D77A234C3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38 / 39</a:t>
            </a:r>
          </a:p>
        </p:txBody>
      </p:sp>
    </p:spTree>
    <p:extLst>
      <p:ext uri="{BB962C8B-B14F-4D97-AF65-F5344CB8AC3E}">
        <p14:creationId xmlns:p14="http://schemas.microsoft.com/office/powerpoint/2010/main" val="1400440315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D7BBFB-BF62-4311-9480-ABFE83280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8DDC89-C06B-4D15-8DBD-DAB6047BF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9213be6ad146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17BBD8-B86D-46F1-B5AE-D49B19EC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EFD4FE-26CA-4D01-BB4C-864897B8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0E4BBB-5C77-4C07-8719-D7803096C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Q03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711D5F-3BAD-4138-9DA4-3E9379968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过点 (1,0,0) 且法向量为 (1,2,−1) 的平面方程是：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4896A4-2680-4D26-AC6E-33C7231F2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6A9ECD-66A4-46CE-8CED-C988EFEAE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83E566-38E0-4C4D-A61C-8FF350CE0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EEFA96-6868-4845-B4F7-F7DD790FA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分钟综合挑战 + 错因复盘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36BB6F-8072-49AA-A231-A992B287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6DC7A6-0B7D-4DF7-A67F-EBBACFCA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246816-254A-4199-BE6E-CE3594F3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93B449-C1DF-4C7F-97D9-98549E59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三维向量与向量积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A1B557-B26B-49E1-9C34-37C81B40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39 / 39</a:t>
            </a:r>
          </a:p>
        </p:txBody>
      </p:sp>
    </p:spTree>
    <p:extLst>
      <p:ext uri="{BB962C8B-B14F-4D97-AF65-F5344CB8AC3E}">
        <p14:creationId xmlns:p14="http://schemas.microsoft.com/office/powerpoint/2010/main" val="5673919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2026-08-19T08:59:42.1100000Z</dcterms:created>
  <dcterms:modified xsi:type="dcterms:W3CDTF">2026-08-19T08:59:42.1100000Z</dcterms:modified>
</coreProperties>
</file>