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fa2a50d2c541fb" /><Relationship Type="http://schemas.openxmlformats.org/officeDocument/2006/relationships/extended-properties" Target="/docProps/app.xml" Id="R2c0221602a7b480b" /><Relationship Type="http://schemas.openxmlformats.org/officeDocument/2006/relationships/officeDocument" Target="/ppt/presentation.xml" Id="Rebddc5ad030b47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10fcd88ac6481a"/>
  </p:sldMasterIdLst>
  <p:notesMasterIdLst>
    <p:notesMasterId xmlns:r="http://schemas.openxmlformats.org/officeDocument/2006/relationships" r:id="R5a30fba0339542ac"/>
  </p:notesMasterIdLst>
  <p:sldIdLst>
    <p:sldId xmlns:r="http://schemas.openxmlformats.org/officeDocument/2006/relationships" id="256" r:id="Rd52b2b810ca54c41"/>
    <p:sldId xmlns:r="http://schemas.openxmlformats.org/officeDocument/2006/relationships" id="257" r:id="Re3b9272c74e746bd"/>
    <p:sldId xmlns:r="http://schemas.openxmlformats.org/officeDocument/2006/relationships" id="258" r:id="R404ae58cb4704421"/>
    <p:sldId xmlns:r="http://schemas.openxmlformats.org/officeDocument/2006/relationships" id="259" r:id="Rc84fe9300646465c"/>
    <p:sldId xmlns:r="http://schemas.openxmlformats.org/officeDocument/2006/relationships" id="260" r:id="Rbd85f58925df4bbe"/>
    <p:sldId xmlns:r="http://schemas.openxmlformats.org/officeDocument/2006/relationships" id="261" r:id="R89c7a565272640d8"/>
    <p:sldId xmlns:r="http://schemas.openxmlformats.org/officeDocument/2006/relationships" id="262" r:id="R42634509dcc8471d"/>
    <p:sldId xmlns:r="http://schemas.openxmlformats.org/officeDocument/2006/relationships" id="263" r:id="Rf16ad797378a431e"/>
    <p:sldId xmlns:r="http://schemas.openxmlformats.org/officeDocument/2006/relationships" id="264" r:id="R246755e477ca466b"/>
    <p:sldId xmlns:r="http://schemas.openxmlformats.org/officeDocument/2006/relationships" id="265" r:id="R7960e2cd0f35419f"/>
    <p:sldId xmlns:r="http://schemas.openxmlformats.org/officeDocument/2006/relationships" id="266" r:id="R0060df60ba914266"/>
    <p:sldId xmlns:r="http://schemas.openxmlformats.org/officeDocument/2006/relationships" id="267" r:id="R42b83240ce2249eb"/>
    <p:sldId xmlns:r="http://schemas.openxmlformats.org/officeDocument/2006/relationships" id="268" r:id="Rcb9adb74f61d41d8"/>
    <p:sldId xmlns:r="http://schemas.openxmlformats.org/officeDocument/2006/relationships" id="269" r:id="R70f49b12c9a64202"/>
    <p:sldId xmlns:r="http://schemas.openxmlformats.org/officeDocument/2006/relationships" id="270" r:id="R3f520408f4374d66"/>
    <p:sldId xmlns:r="http://schemas.openxmlformats.org/officeDocument/2006/relationships" id="271" r:id="R6a22c714c8684178"/>
    <p:sldId xmlns:r="http://schemas.openxmlformats.org/officeDocument/2006/relationships" id="272" r:id="Ra92dff95fc5b4a19"/>
    <p:sldId xmlns:r="http://schemas.openxmlformats.org/officeDocument/2006/relationships" id="273" r:id="Rc16ec92255e14766"/>
    <p:sldId xmlns:r="http://schemas.openxmlformats.org/officeDocument/2006/relationships" id="274" r:id="Rb5168d27dc2445b4"/>
    <p:sldId xmlns:r="http://schemas.openxmlformats.org/officeDocument/2006/relationships" id="275" r:id="R5c62452612ff4cf5"/>
    <p:sldId xmlns:r="http://schemas.openxmlformats.org/officeDocument/2006/relationships" id="276" r:id="Rf8ef61a7cb33465a"/>
    <p:sldId xmlns:r="http://schemas.openxmlformats.org/officeDocument/2006/relationships" id="277" r:id="Rdfec1f8f28fc474e"/>
    <p:sldId xmlns:r="http://schemas.openxmlformats.org/officeDocument/2006/relationships" id="278" r:id="Rde388a44ff4441bf"/>
    <p:sldId xmlns:r="http://schemas.openxmlformats.org/officeDocument/2006/relationships" id="279" r:id="R4152013853104e88"/>
    <p:sldId xmlns:r="http://schemas.openxmlformats.org/officeDocument/2006/relationships" id="280" r:id="R10b72ba798c44c8c"/>
    <p:sldId xmlns:r="http://schemas.openxmlformats.org/officeDocument/2006/relationships" id="281" r:id="R9e72372de98649a6"/>
    <p:sldId xmlns:r="http://schemas.openxmlformats.org/officeDocument/2006/relationships" id="282" r:id="Re998e51e614944e5"/>
    <p:sldId xmlns:r="http://schemas.openxmlformats.org/officeDocument/2006/relationships" id="283" r:id="Re68365cb336c4275"/>
    <p:sldId xmlns:r="http://schemas.openxmlformats.org/officeDocument/2006/relationships" id="284" r:id="Rf14432c0fc104ef0"/>
    <p:sldId xmlns:r="http://schemas.openxmlformats.org/officeDocument/2006/relationships" id="285" r:id="R93b7720da8e24c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7240587b2043a9" /><Relationship Type="http://schemas.openxmlformats.org/officeDocument/2006/relationships/slideMaster" Target="/ppt/slideMasters/slideMaster1.xml" Id="Rab10fcd88ac6481a" /><Relationship Type="http://schemas.openxmlformats.org/officeDocument/2006/relationships/notesMaster" Target="/ppt/notesMasters/notesMaster1.xml" Id="R5a30fba0339542ac" /><Relationship Type="http://schemas.openxmlformats.org/officeDocument/2006/relationships/presProps" Target="/ppt/presProps.xml" Id="R547bfafd7e55485e" /><Relationship Type="http://schemas.openxmlformats.org/officeDocument/2006/relationships/tableStyles" Target="/ppt/tableStyles.xml" Id="Rd69a2f770e5a4680" /><Relationship Type="http://schemas.openxmlformats.org/officeDocument/2006/relationships/slide" Target="/ppt/slides/slide1.xml" Id="Rd52b2b810ca54c41" /><Relationship Type="http://schemas.openxmlformats.org/officeDocument/2006/relationships/slide" Target="/ppt/slides/slide2.xml" Id="Re3b9272c74e746bd" /><Relationship Type="http://schemas.openxmlformats.org/officeDocument/2006/relationships/slide" Target="/ppt/slides/slide3.xml" Id="R404ae58cb4704421" /><Relationship Type="http://schemas.openxmlformats.org/officeDocument/2006/relationships/slide" Target="/ppt/slides/slide4.xml" Id="Rc84fe9300646465c" /><Relationship Type="http://schemas.openxmlformats.org/officeDocument/2006/relationships/slide" Target="/ppt/slides/slide5.xml" Id="Rbd85f58925df4bbe" /><Relationship Type="http://schemas.openxmlformats.org/officeDocument/2006/relationships/slide" Target="/ppt/slides/slide6.xml" Id="R89c7a565272640d8" /><Relationship Type="http://schemas.openxmlformats.org/officeDocument/2006/relationships/slide" Target="/ppt/slides/slide7.xml" Id="R42634509dcc8471d" /><Relationship Type="http://schemas.openxmlformats.org/officeDocument/2006/relationships/slide" Target="/ppt/slides/slide8.xml" Id="Rf16ad797378a431e" /><Relationship Type="http://schemas.openxmlformats.org/officeDocument/2006/relationships/slide" Target="/ppt/slides/slide9.xml" Id="R246755e477ca466b" /><Relationship Type="http://schemas.openxmlformats.org/officeDocument/2006/relationships/slide" Target="/ppt/slides/slide10.xml" Id="R7960e2cd0f35419f" /><Relationship Type="http://schemas.openxmlformats.org/officeDocument/2006/relationships/slide" Target="/ppt/slides/slide11.xml" Id="R0060df60ba914266" /><Relationship Type="http://schemas.openxmlformats.org/officeDocument/2006/relationships/slide" Target="/ppt/slides/slide12.xml" Id="R42b83240ce2249eb" /><Relationship Type="http://schemas.openxmlformats.org/officeDocument/2006/relationships/slide" Target="/ppt/slides/slide13.xml" Id="Rcb9adb74f61d41d8" /><Relationship Type="http://schemas.openxmlformats.org/officeDocument/2006/relationships/slide" Target="/ppt/slides/slide14.xml" Id="R70f49b12c9a64202" /><Relationship Type="http://schemas.openxmlformats.org/officeDocument/2006/relationships/slide" Target="/ppt/slides/slide15.xml" Id="R3f520408f4374d66" /><Relationship Type="http://schemas.openxmlformats.org/officeDocument/2006/relationships/slide" Target="/ppt/slides/slide16.xml" Id="R6a22c714c8684178" /><Relationship Type="http://schemas.openxmlformats.org/officeDocument/2006/relationships/slide" Target="/ppt/slides/slide17.xml" Id="Ra92dff95fc5b4a19" /><Relationship Type="http://schemas.openxmlformats.org/officeDocument/2006/relationships/slide" Target="/ppt/slides/slide18.xml" Id="Rc16ec92255e14766" /><Relationship Type="http://schemas.openxmlformats.org/officeDocument/2006/relationships/slide" Target="/ppt/slides/slide19.xml" Id="Rb5168d27dc2445b4" /><Relationship Type="http://schemas.openxmlformats.org/officeDocument/2006/relationships/slide" Target="/ppt/slides/slide20.xml" Id="R5c62452612ff4cf5" /><Relationship Type="http://schemas.openxmlformats.org/officeDocument/2006/relationships/slide" Target="/ppt/slides/slide21.xml" Id="Rf8ef61a7cb33465a" /><Relationship Type="http://schemas.openxmlformats.org/officeDocument/2006/relationships/slide" Target="/ppt/slides/slide22.xml" Id="Rdfec1f8f28fc474e" /><Relationship Type="http://schemas.openxmlformats.org/officeDocument/2006/relationships/slide" Target="/ppt/slides/slide23.xml" Id="Rde388a44ff4441bf" /><Relationship Type="http://schemas.openxmlformats.org/officeDocument/2006/relationships/slide" Target="/ppt/slides/slide24.xml" Id="R4152013853104e88" /><Relationship Type="http://schemas.openxmlformats.org/officeDocument/2006/relationships/slide" Target="/ppt/slides/slide25.xml" Id="R10b72ba798c44c8c" /><Relationship Type="http://schemas.openxmlformats.org/officeDocument/2006/relationships/slide" Target="/ppt/slides/slide26.xml" Id="R9e72372de98649a6" /><Relationship Type="http://schemas.openxmlformats.org/officeDocument/2006/relationships/slide" Target="/ppt/slides/slide27.xml" Id="Re998e51e614944e5" /><Relationship Type="http://schemas.openxmlformats.org/officeDocument/2006/relationships/slide" Target="/ppt/slides/slide28.xml" Id="Re68365cb336c4275" /><Relationship Type="http://schemas.openxmlformats.org/officeDocument/2006/relationships/slide" Target="/ppt/slides/slide29.xml" Id="Rf14432c0fc104ef0" /><Relationship Type="http://schemas.openxmlformats.org/officeDocument/2006/relationships/slide" Target="/ppt/slides/slide30.xml" Id="R93b7720da8e24c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b98adae98049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9c0e6e9a824554" /><Relationship Type="http://schemas.openxmlformats.org/officeDocument/2006/relationships/notesMaster" Target="/ppt/notesMasters/notesMaster1.xml" Id="R09c16582b67e46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09ba431c6e474a" /><Relationship Type="http://schemas.openxmlformats.org/officeDocument/2006/relationships/notesMaster" Target="/ppt/notesMasters/notesMaster1.xml" Id="Rb95d9c467c4a41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1eeb396d5b4132" /><Relationship Type="http://schemas.openxmlformats.org/officeDocument/2006/relationships/notesMaster" Target="/ppt/notesMasters/notesMaster1.xml" Id="R674dc9be3a5942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4096e2b5a14fa3" /><Relationship Type="http://schemas.openxmlformats.org/officeDocument/2006/relationships/notesMaster" Target="/ppt/notesMasters/notesMaster1.xml" Id="Rc64ee8a9ff6c46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cb829eb07d4b6c" /><Relationship Type="http://schemas.openxmlformats.org/officeDocument/2006/relationships/notesMaster" Target="/ppt/notesMasters/notesMaster1.xml" Id="Re4a2b1334a8d4e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06cbb72f104593" /><Relationship Type="http://schemas.openxmlformats.org/officeDocument/2006/relationships/notesMaster" Target="/ppt/notesMasters/notesMaster1.xml" Id="Rc1dcb3d49283450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314fee71294e07" /><Relationship Type="http://schemas.openxmlformats.org/officeDocument/2006/relationships/notesMaster" Target="/ppt/notesMasters/notesMaster1.xml" Id="R4b701b4b7b8449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b28d8b59224cf4" /><Relationship Type="http://schemas.openxmlformats.org/officeDocument/2006/relationships/notesMaster" Target="/ppt/notesMasters/notesMaster1.xml" Id="Rd659c410c5ee49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73020527f84810" /><Relationship Type="http://schemas.openxmlformats.org/officeDocument/2006/relationships/notesMaster" Target="/ppt/notesMasters/notesMaster1.xml" Id="R0c2898818a9c4b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cbf8f43e0343e0" /><Relationship Type="http://schemas.openxmlformats.org/officeDocument/2006/relationships/notesMaster" Target="/ppt/notesMasters/notesMaster1.xml" Id="R8886314ffecd410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dad16d214344b2" /><Relationship Type="http://schemas.openxmlformats.org/officeDocument/2006/relationships/notesMaster" Target="/ppt/notesMasters/notesMaster1.xml" Id="Rdd81a9b3d0ec41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021c248678a4799" /><Relationship Type="http://schemas.openxmlformats.org/officeDocument/2006/relationships/notesMaster" Target="/ppt/notesMasters/notesMaster1.xml" Id="R8121e6ce55f54cd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f80eacbabba4c49" /><Relationship Type="http://schemas.openxmlformats.org/officeDocument/2006/relationships/notesMaster" Target="/ppt/notesMasters/notesMaster1.xml" Id="Rb72b2331e7914b4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9e8c985b6db4b29" /><Relationship Type="http://schemas.openxmlformats.org/officeDocument/2006/relationships/notesMaster" Target="/ppt/notesMasters/notesMaster1.xml" Id="R4714c0e9075442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9023cabf6684db2" /><Relationship Type="http://schemas.openxmlformats.org/officeDocument/2006/relationships/notesMaster" Target="/ppt/notesMasters/notesMaster1.xml" Id="Rcdccb02785fe4bd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a73570ae3204b0e" /><Relationship Type="http://schemas.openxmlformats.org/officeDocument/2006/relationships/notesMaster" Target="/ppt/notesMasters/notesMaster1.xml" Id="R61ea11f65c1d4c1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250c4e32359494d" /><Relationship Type="http://schemas.openxmlformats.org/officeDocument/2006/relationships/notesMaster" Target="/ppt/notesMasters/notesMaster1.xml" Id="R59653487fd6e4e2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db124d450684b90" /><Relationship Type="http://schemas.openxmlformats.org/officeDocument/2006/relationships/notesMaster" Target="/ppt/notesMasters/notesMaster1.xml" Id="Ra925f438347a4b5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4c90ea6b947455a" /><Relationship Type="http://schemas.openxmlformats.org/officeDocument/2006/relationships/notesMaster" Target="/ppt/notesMasters/notesMaster1.xml" Id="Rd7a1ec71a809423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b249fdc24e245b4" /><Relationship Type="http://schemas.openxmlformats.org/officeDocument/2006/relationships/notesMaster" Target="/ppt/notesMasters/notesMaster1.xml" Id="R55d826f7f9e14c9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9de2ee6052b432a" /><Relationship Type="http://schemas.openxmlformats.org/officeDocument/2006/relationships/notesMaster" Target="/ppt/notesMasters/notesMaster1.xml" Id="Rd6f00d038f7a4af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2aa5d0967f443cd" /><Relationship Type="http://schemas.openxmlformats.org/officeDocument/2006/relationships/notesMaster" Target="/ppt/notesMasters/notesMaster1.xml" Id="R4e5eb70675b94f9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aaa49c07a94a3f" /><Relationship Type="http://schemas.openxmlformats.org/officeDocument/2006/relationships/notesMaster" Target="/ppt/notesMasters/notesMaster1.xml" Id="Rcfef1f87551b433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63ba022a28d42ff" /><Relationship Type="http://schemas.openxmlformats.org/officeDocument/2006/relationships/notesMaster" Target="/ppt/notesMasters/notesMaster1.xml" Id="R9a9e85d5a0a04d4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4d7f97e07b24ea5" /><Relationship Type="http://schemas.openxmlformats.org/officeDocument/2006/relationships/notesMaster" Target="/ppt/notesMasters/notesMaster1.xml" Id="Rc37be5c6a2f24cc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12a63c7124e4df6" /><Relationship Type="http://schemas.openxmlformats.org/officeDocument/2006/relationships/notesMaster" Target="/ppt/notesMasters/notesMaster1.xml" Id="R52fc2be61eb541a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3a5694a30954a81" /><Relationship Type="http://schemas.openxmlformats.org/officeDocument/2006/relationships/notesMaster" Target="/ppt/notesMasters/notesMaster1.xml" Id="R1b3fdd074aff468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e490856ee244afb" /><Relationship Type="http://schemas.openxmlformats.org/officeDocument/2006/relationships/notesMaster" Target="/ppt/notesMasters/notesMaster1.xml" Id="R06c31bea64d647a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eab8f1498e641e0" /><Relationship Type="http://schemas.openxmlformats.org/officeDocument/2006/relationships/notesMaster" Target="/ppt/notesMasters/notesMaster1.xml" Id="R555ba8ac8a5c4df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1176aaa70314465" /><Relationship Type="http://schemas.openxmlformats.org/officeDocument/2006/relationships/notesMaster" Target="/ppt/notesMasters/notesMaster1.xml" Id="R7e74e71fed654b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的“旋转体体积”学习单元。本套课件共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讲稿】明确告诉学生：本单元只训练“旋转体体积”。先解释知识范围，再用一句话建立核心判断，最后示范标准方法。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【互动提问】请用自己的话复述“半径必须是到旋转轴的距离”，并举一个会触发“绕非坐标轴时半径写错”的错误例子。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Q1：区域 0≤x≤2、0≤y≤1x 绕 x 轴旋转。所得体积是： 选项为 A.8π；B.8/3π；C.4/3π；D.4π。讲解时强调：半径必须是到旋转轴的距离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【预期回答】学生能说出“画截面—定外内半径—列积分”中的起始动作，并避开“绕非坐标轴时半径写错”。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分步讲评：先重述题目条件，再逐步示范“画截面—定外内半径—列积分”，最后给出正确结论“8/3π”。完整解析：V=π∫₀^2(1x)²dx=π·1[x³/3]₀^2。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【预期回答】学生能指出方法链中的关键步骤，并联系“画垂直旋转轴的截面并确定内外半径”。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A·圆盘法。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【预期回答】学生能把失分归入“绕非坐标轴时半径写错”或更精确的个人错因，并写出可执行检查动作。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讲稿】逐项解释“旋转体体积”中的专有名词、符号、对象和单位。特别强调：绕非坐标轴时半径写错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讲稿】用“条件—表示—方法—核验”重建本知识点。示范时逐步引用：画截面—定外内半径—列积分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讲稿】带学生逐句读取任务，不先求答案。要求指出材料中的有效条件，再按“画截面—定外内半径—列积分”作答。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讲稿】先展示错误路径，再用解析链复原第一失分点。禁止只说“粗心”；必须落到“绕非坐标轴时半径写错”或更精确的动作。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Q11：球半径 r 随时间变化，V=4πr³/3。若 dr/dt=2，则 dV/dt= 选项为 A.8πr³/3；B.8πr²；C.6πr²；D.8πr。讲解时强调：半径必须是到旋转轴的距离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【预期回答】学生能说出“画截面—定外内半径—列积分”中的起始动作，并避开“绕非坐标轴时半径写错”。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分步讲评：先重述题目条件，再逐步示范“画截面—定外内半径—列积分”，最后给出正确结论“8πr²”。完整解析：dV/dt=(dV/dr)(dr/dt)=4πr²·2。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【预期回答】学生能指出方法链中的关键步骤，并联系“把半径写成到 y=c 或 x=c 的距离”。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Practice Paper Q14 型·容器变化率。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【预期回答】学生能把失分归入“绕非坐标轴时半径写错”或更精确的个人错因，并写出可执行检查动作。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讲稿】逐项解释“旋转体体积”中的专有名词、符号、对象和单位。特别强调：绕非坐标轴时半径写错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讲稿】用“条件—表示—方法—核验”重建本知识点。示范时逐步引用：画截面—定外内半径—列积分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讲稿】带学生逐句读取任务，不先求答案。要求指出材料中的有效条件，再按“画截面—定外内半径—列积分”作答。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讲稿】先展示错误路径，再用解析链复原第一失分点。禁止只说“粗心”；必须落到“绕非坐标轴时半径写错”或更精确的动作。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Q21：【原创情境迁移｜启德体育园2026运营】以下参数为“旋转体体积”训练所设，不是官方资料中的实际数据：曲线 y=x+5 与直线 y=4 之间的区域在 0≤x≤1 上绕 y=4 旋转，求体积： 选项为 A.4/3π；B.2π；C.7/3π；D.3π。讲解时强调：半径必须是到旋转轴的距离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【预期回答】学生能说出“画截面—定外内半径—列积分”中的起始动作，并避开“绕非坐标轴时半径写错”。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分步讲评：先重述题目条件，再逐步示范“画截面—定外内半径—列积分”，最后给出正确结论“7/3π”。完整解析：半径=(x+5)−4=x+1；V=π∫₀¹(x+1)²dx=π[x³/3+x²+x]₀¹=7π/3。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【预期回答】学生能指出方法链中的关键步骤，并联系“由体积函数连接液深、流量与相关变化率”。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B·非坐标轴旋转计算。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【预期回答】学生能把失分归入“绕非坐标轴时半径写错”或更精确的个人错因，并写出可执行检查动作。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讲稿】逐项解释“旋转体体积”中的专有名词、符号、对象和单位。特别强调：绕非坐标轴时半径写错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讲稿】用“条件—表示—方法—核验”重建本知识点。示范时逐步引用：画截面—定外内半径—列积分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讲稿】带学生逐句读取任务，不先求答案。要求指出材料中的有效条件，再按“画截面—定外内半径—列积分”作答。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讲稿】先展示错误路径，再用解析链复原第一失分点。禁止只说“粗心”；必须落到“绕非坐标轴时半径写错”或更精确的动作。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86e7f95eff48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671ba33a7945f5" /><Relationship Type="http://schemas.openxmlformats.org/officeDocument/2006/relationships/slideLayout" Target="/ppt/slideLayouts/slideLayout1.xml" Id="Rd2155725007546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155725007546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732d5183f4c60" /><Relationship Type="http://schemas.openxmlformats.org/officeDocument/2006/relationships/image" Target="/ppt/media/image.png" Id="R8be9d24c7a514da5" /><Relationship Type="http://schemas.openxmlformats.org/officeDocument/2006/relationships/notesSlide" Target="/ppt/notesSlides/notesSlide1.xml" Id="R32fdf8e44ef449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2bd316957426b" /><Relationship Type="http://schemas.openxmlformats.org/officeDocument/2006/relationships/image" Target="/ppt/media/image2.png" Id="R206491e1871046bc" /><Relationship Type="http://schemas.openxmlformats.org/officeDocument/2006/relationships/notesSlide" Target="/ppt/notesSlides/notesSlide2.xml" Id="R0092f84c743f47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043d6de474711" /><Relationship Type="http://schemas.openxmlformats.org/officeDocument/2006/relationships/image" Target="/ppt/media/image3.png" Id="Rd40d080f91b14a06" /><Relationship Type="http://schemas.openxmlformats.org/officeDocument/2006/relationships/notesSlide" Target="/ppt/notesSlides/notesSlide3.xml" Id="R3a3a050796554e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21b03f9624e25" /><Relationship Type="http://schemas.openxmlformats.org/officeDocument/2006/relationships/image" Target="/ppt/media/image4.png" Id="R389bc0e76e544bc9" /><Relationship Type="http://schemas.openxmlformats.org/officeDocument/2006/relationships/notesSlide" Target="/ppt/notesSlides/notesSlide4.xml" Id="Rdabc3f10ea5f48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27128c0462490e" /><Relationship Type="http://schemas.openxmlformats.org/officeDocument/2006/relationships/image" Target="/ppt/media/image5.png" Id="R810d3728fa5b405c" /><Relationship Type="http://schemas.openxmlformats.org/officeDocument/2006/relationships/notesSlide" Target="/ppt/notesSlides/notesSlide5.xml" Id="R7beee0af54544b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95a52fc214576" /><Relationship Type="http://schemas.openxmlformats.org/officeDocument/2006/relationships/image" Target="/ppt/media/image6.png" Id="R455698e3cfbd4ddb" /><Relationship Type="http://schemas.openxmlformats.org/officeDocument/2006/relationships/notesSlide" Target="/ppt/notesSlides/notesSlide6.xml" Id="R6a7dcad7f1524c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9aab83ba345b0" /><Relationship Type="http://schemas.openxmlformats.org/officeDocument/2006/relationships/image" Target="/ppt/media/image7.png" Id="R6b831ea731554d0b" /><Relationship Type="http://schemas.openxmlformats.org/officeDocument/2006/relationships/notesSlide" Target="/ppt/notesSlides/notesSlide7.xml" Id="R65d2b49c746140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d77c2946f4a48" /><Relationship Type="http://schemas.openxmlformats.org/officeDocument/2006/relationships/image" Target="/ppt/media/image8.png" Id="R33f8e844c8274118" /><Relationship Type="http://schemas.openxmlformats.org/officeDocument/2006/relationships/notesSlide" Target="/ppt/notesSlides/notesSlide8.xml" Id="R5580be34e66645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121b7d7a4e43c7" /><Relationship Type="http://schemas.openxmlformats.org/officeDocument/2006/relationships/image" Target="/ppt/media/image9.png" Id="Rc098832fb3f94035" /><Relationship Type="http://schemas.openxmlformats.org/officeDocument/2006/relationships/notesSlide" Target="/ppt/notesSlides/notesSlide9.xml" Id="Rc2326bdec41745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9de256817465d" /><Relationship Type="http://schemas.openxmlformats.org/officeDocument/2006/relationships/image" Target="/ppt/media/image10.png" Id="R4c698ecff00543c2" /><Relationship Type="http://schemas.openxmlformats.org/officeDocument/2006/relationships/notesSlide" Target="/ppt/notesSlides/notesSlide10.xml" Id="R6e3d880998db4e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85d6c66b04dab" /><Relationship Type="http://schemas.openxmlformats.org/officeDocument/2006/relationships/image" Target="/ppt/media/image11.png" Id="Rc9f9bd5d9fc74ecb" /><Relationship Type="http://schemas.openxmlformats.org/officeDocument/2006/relationships/notesSlide" Target="/ppt/notesSlides/notesSlide11.xml" Id="R3dce74d1900d42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7a08d48e7a41a2" /><Relationship Type="http://schemas.openxmlformats.org/officeDocument/2006/relationships/image" Target="/ppt/media/image12.png" Id="Rc808f23965ae4b69" /><Relationship Type="http://schemas.openxmlformats.org/officeDocument/2006/relationships/notesSlide" Target="/ppt/notesSlides/notesSlide12.xml" Id="R0798cd3dab4e4b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7518b4145c4a96" /><Relationship Type="http://schemas.openxmlformats.org/officeDocument/2006/relationships/image" Target="/ppt/media/image13.png" Id="R423150d9d3304e6a" /><Relationship Type="http://schemas.openxmlformats.org/officeDocument/2006/relationships/notesSlide" Target="/ppt/notesSlides/notesSlide13.xml" Id="R9dfdda44c1194e9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01262a2cb42a2" /><Relationship Type="http://schemas.openxmlformats.org/officeDocument/2006/relationships/image" Target="/ppt/media/image14.png" Id="Ra219e223f3b34054" /><Relationship Type="http://schemas.openxmlformats.org/officeDocument/2006/relationships/notesSlide" Target="/ppt/notesSlides/notesSlide14.xml" Id="Rbfb3161518d44c5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12d3260434281" /><Relationship Type="http://schemas.openxmlformats.org/officeDocument/2006/relationships/image" Target="/ppt/media/image15.png" Id="Refcb1960f0dc40db" /><Relationship Type="http://schemas.openxmlformats.org/officeDocument/2006/relationships/notesSlide" Target="/ppt/notesSlides/notesSlide15.xml" Id="Rd0c9717f6c6143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75427ac3bc4e58" /><Relationship Type="http://schemas.openxmlformats.org/officeDocument/2006/relationships/image" Target="/ppt/media/image16.png" Id="R2055b9fa93c64205" /><Relationship Type="http://schemas.openxmlformats.org/officeDocument/2006/relationships/notesSlide" Target="/ppt/notesSlides/notesSlide16.xml" Id="Re7760a78d987400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e29909c2f34266" /><Relationship Type="http://schemas.openxmlformats.org/officeDocument/2006/relationships/image" Target="/ppt/media/image17.png" Id="R844b88f723434e3e" /><Relationship Type="http://schemas.openxmlformats.org/officeDocument/2006/relationships/notesSlide" Target="/ppt/notesSlides/notesSlide17.xml" Id="R15f8f58a28c94c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f770f2dab4e53" /><Relationship Type="http://schemas.openxmlformats.org/officeDocument/2006/relationships/image" Target="/ppt/media/image18.png" Id="R43610db0c9524750" /><Relationship Type="http://schemas.openxmlformats.org/officeDocument/2006/relationships/notesSlide" Target="/ppt/notesSlides/notesSlide18.xml" Id="Rb33b8202b9fa461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255a0121cb4a74" /><Relationship Type="http://schemas.openxmlformats.org/officeDocument/2006/relationships/image" Target="/ppt/media/image19.png" Id="Ra0ecb75b5516414d" /><Relationship Type="http://schemas.openxmlformats.org/officeDocument/2006/relationships/notesSlide" Target="/ppt/notesSlides/notesSlide19.xml" Id="Rbfe7461e50b447f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273eb2d074564" /><Relationship Type="http://schemas.openxmlformats.org/officeDocument/2006/relationships/image" Target="/ppt/media/image20.png" Id="R606b54e41c804217" /><Relationship Type="http://schemas.openxmlformats.org/officeDocument/2006/relationships/notesSlide" Target="/ppt/notesSlides/notesSlide20.xml" Id="R56b47cd91664460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780dd8a4d4e95" /><Relationship Type="http://schemas.openxmlformats.org/officeDocument/2006/relationships/image" Target="/ppt/media/image21.png" Id="R32581502f30949d4" /><Relationship Type="http://schemas.openxmlformats.org/officeDocument/2006/relationships/notesSlide" Target="/ppt/notesSlides/notesSlide21.xml" Id="R4702a474a6e44f2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a5407d90e4c2c" /><Relationship Type="http://schemas.openxmlformats.org/officeDocument/2006/relationships/image" Target="/ppt/media/image22.png" Id="R912c0e41fa5a4e4c" /><Relationship Type="http://schemas.openxmlformats.org/officeDocument/2006/relationships/notesSlide" Target="/ppt/notesSlides/notesSlide22.xml" Id="Rd9663cd7630b456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90bd624ca4668" /><Relationship Type="http://schemas.openxmlformats.org/officeDocument/2006/relationships/image" Target="/ppt/media/image23.png" Id="R340b6ec951f64921" /><Relationship Type="http://schemas.openxmlformats.org/officeDocument/2006/relationships/notesSlide" Target="/ppt/notesSlides/notesSlide23.xml" Id="R51ec7b3ed5ac48b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53e306b904924" /><Relationship Type="http://schemas.openxmlformats.org/officeDocument/2006/relationships/image" Target="/ppt/media/image24.png" Id="R9833fc2fb552445c" /><Relationship Type="http://schemas.openxmlformats.org/officeDocument/2006/relationships/notesSlide" Target="/ppt/notesSlides/notesSlide24.xml" Id="R4299d15283a247a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d266bc8f1457b" /><Relationship Type="http://schemas.openxmlformats.org/officeDocument/2006/relationships/image" Target="/ppt/media/image25.png" Id="Rf6eb9906e06c4ae4" /><Relationship Type="http://schemas.openxmlformats.org/officeDocument/2006/relationships/notesSlide" Target="/ppt/notesSlides/notesSlide25.xml" Id="Rc23fffe849d04f2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7dec7c07b400d" /><Relationship Type="http://schemas.openxmlformats.org/officeDocument/2006/relationships/image" Target="/ppt/media/image26.png" Id="R47451c9d24ed4365" /><Relationship Type="http://schemas.openxmlformats.org/officeDocument/2006/relationships/notesSlide" Target="/ppt/notesSlides/notesSlide26.xml" Id="Re68fe74df18a41d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2df80c4b554c93" /><Relationship Type="http://schemas.openxmlformats.org/officeDocument/2006/relationships/image" Target="/ppt/media/image27.png" Id="Ra6bfb9a448364111" /><Relationship Type="http://schemas.openxmlformats.org/officeDocument/2006/relationships/notesSlide" Target="/ppt/notesSlides/notesSlide27.xml" Id="R104b62e11f2e440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149580dfd4c13" /><Relationship Type="http://schemas.openxmlformats.org/officeDocument/2006/relationships/image" Target="/ppt/media/image28.png" Id="R180c2aa569fb4707" /><Relationship Type="http://schemas.openxmlformats.org/officeDocument/2006/relationships/notesSlide" Target="/ppt/notesSlides/notesSlide28.xml" Id="R25528996c7eb4d2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36fc9c1112419b" /><Relationship Type="http://schemas.openxmlformats.org/officeDocument/2006/relationships/image" Target="/ppt/media/image29.png" Id="Re2d8468949654e2c" /><Relationship Type="http://schemas.openxmlformats.org/officeDocument/2006/relationships/notesSlide" Target="/ppt/notesSlides/notesSlide29.xml" Id="Ra55cc55b9d0c48c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76b78b0d5445a" /><Relationship Type="http://schemas.openxmlformats.org/officeDocument/2006/relationships/image" Target="/ppt/media/image30.png" Id="R62d416b54a544cff" /><Relationship Type="http://schemas.openxmlformats.org/officeDocument/2006/relationships/notesSlide" Target="/ppt/notesSlides/notesSlide30.xml" Id="Rb5a4b198b7f140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50011-6BA4-4289-9E45-FAF15215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73EFEB-1E43-4183-A5BD-98B0D954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F8752-CF58-47CB-BC57-F81E2189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AC3B7-6060-4C69-B5A4-94770F88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DC69AA-E90C-4CE4-9F81-20E4D32C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圆盘/垫片法及轴选择。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82656-C033-4175-99B9-060ABF23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B74740-B392-44C2-9A1C-CD6AEF61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803490-8AF2-4877-9C70-0129E9D1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99DE4-05D8-4B25-A670-C80EE857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9d24c7a514d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B3201-D7C1-4E9E-88E0-33819B17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5487BA-9E46-42FF-B513-5A7807BC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F5EF8-59E2-4726-865D-44C1ADA3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AE884C-CF48-4088-8766-3B5E9DA1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E5D2E4-6E66-46EE-8782-0ADFEE6A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52B35-8754-49B3-8879-F3176A6A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5034C-D53A-4719-9395-EC9E59D1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8BDE1A-4698-406B-B427-065C9A60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3C809-A6FC-46E3-8482-EB599154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182108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763A2F-B46E-48F0-AD5A-CBA86EF31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BE25A-47E7-4BDA-981D-EF491929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491e1871046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6291E-97A6-4BC9-A44F-EF7C95B47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F41205-6C82-48F7-BA74-82FB31F8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00C6F-CDC3-4D67-8D80-DE894B4A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E02EFF-57E1-4789-8AC1-C8A3A896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圆盘与垫片法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856631-3950-4349-868E-C74FD30C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画垂直旋转轴的截面并确定内外半径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0BF6B-A2F2-474F-BF15-1CADF1D7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6E144-4921-4CF0-9590-0ECAB866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6A501-D506-484B-8629-C0916C7A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6799D1-71E8-4566-842E-C3ED4FEA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非标准旋转轴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079735-822A-4D3C-B02C-A8921276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把半径写成到 y=c 或 x=c 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639A6C-BEDC-4B2F-9B88-01C2B0D2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48EE7F-0E83-4ADB-853C-824BD8E6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471575-D392-4E51-91C7-18BCDC2F3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B6F7D-3556-404E-8544-4D3EAE26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容器与变化率综合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712025-5BA9-4C83-8E4D-75BA1874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由体积函数连接液深、流量与相关变化率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4E2CE1-3A1D-4F66-AED5-EA21E7E1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38ED2B-F102-48E7-BB5D-61414FA2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成功标准｜半径必须是到旋转轴的距离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7C4F22-ACFE-4CA8-A18C-400FB559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97086B-2776-4D06-81F3-159A8EBD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14D0C-236C-4E29-BEFF-F3E7AFCE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830734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184B4A-01F1-48B9-A425-DDC6641A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7D287A-D939-4135-AFB2-9F889368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0d080f91b14a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AF9E5-BF2F-484B-9C8B-D89076EE7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7AFAAD-6C1B-44B7-8F86-8A712A12A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DA759-6FFE-48CC-90C1-748E3166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6B708D-F0B2-49DC-908F-26B098DE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561CC-A1D3-44AE-9518-DD3F3173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22322-5515-45F1-95F8-C41B2E50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边界提醒｜绕非坐标轴时半径写错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3646B-4923-41EE-843D-4D7954B1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3C8C2-2448-4210-80E3-E0DD32DF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31061-E2F8-4F03-9A57-2663A83A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圆盘/垫片法及轴选择。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8CDA4-55C1-44FE-9EA6-E8E81AE9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E8C7C7-A4F8-4A7E-9432-656564A2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B4875A-1CF0-4F1A-AA37-D07514B5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E2F9DA-0E48-45D3-85AC-FC5DAF3F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A·圆盘法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0E7E04-F927-4755-81DA-EFF05D6BE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77CFCF-74D3-4D6D-8C14-C6E655DA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6765FF-7BC3-4E62-9AA0-BF1A17B6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6CF5CA-B368-4DB5-AF14-408C6CD0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555526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3B1A5E-BD27-403D-AFCD-3B9E6DC3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CB43E-2094-47E5-96AE-0F966D24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bc0e76e544b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F2154-58F7-49F2-9FC9-DE44F599D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圆盘与垫片法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051AC-EAAF-46E7-9CF6-F562FB58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A4D44-72B8-41E1-92A8-559024A1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能解释“半径必须是到旋转轴的距离”，并识别一个反例或边界。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C5B01-9983-4D5D-A515-A4EA62C1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D6400C-B594-4916-A4E2-96F9EBA9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4D8D5-13D4-412C-9991-B0FE3BF1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0DDAEC-5E51-41CA-BE2F-9F4C7064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高频错因：绕非坐标轴时半径写错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5E84F1-FAF8-4620-AEB2-E45076A9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2734E-114B-448A-B427-E00F2C89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070B4-E563-4D57-ADFC-7E386C87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E045F-8FF8-44BF-BCB5-61E8459C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CAA3C8-25F3-4D59-80B9-45857161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E729C-2559-48A9-84B4-9B06D13E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E996AC-9C5F-4D72-87DA-7D3AEC8D9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999163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8FD662-C3B1-47D7-9460-331E7D0A3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CAC87-761A-4D6F-8605-0D89EA32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d3728fa5b40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99F48-38F5-4B97-9C58-7B1BF47F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34EF7-3B37-47E7-B26F-5D5CFB6C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FAA7B-1892-4D14-AEE3-F1A04C2F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FD4778-A72A-4C34-AED0-E52BCC54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2EE6C-F34F-45F8-B7B9-9C6A52E9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8FC12-00E1-409A-9C45-F5B66550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FE3EA5-5427-404C-818E-45BEE9E4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定外内半径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62A87-7931-4793-A4E4-267EED9CB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E88F0-062D-4A43-AB15-BAEB267B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7A54D5-FBCE-4B63-AE9F-C0F514B4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1351DA-C662-40DF-AADE-57B91883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BF83A6-FE6C-4329-B936-9AC2BF34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5385AD-8CBB-4E55-B290-04881E4E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871240-2703-4827-8A96-D73CCDA7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154FB7-9011-4E52-A618-4DD26961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正确结论：8/3π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解析：V=π∫₀^2(1x)²dx=π·1[x³/3]₀^2。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B716D5-09FF-4076-9C0D-190FB876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290E76-1934-4527-88D3-920849C0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40570F-E938-45C1-AE6F-6C16A0FB9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F9E26B-CB7C-45E3-83B5-A97A6119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810499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FBC6AF-918F-4D10-8DF4-F3BCEA22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D1169-3F79-49C3-8FC0-F02F766C8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5698e3cfbd4d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C6274C-CDF2-411A-9D1D-7057370F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BDFAC-0D32-4566-A8BC-5580D8996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8F3E0-0D09-41E7-BDA0-3C1B5179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A5048-AB77-4ABC-9A83-9B164624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8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分钟口述一题“画垂直旋转轴的截面并确定内外半径”任务的作答路径，答案必须包含：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09982-F87B-44AC-8CC3-03EFDA84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DD6FC-8637-4005-B130-81A7179E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EC8575-A10D-4D57-81FF-8AF22F1E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88F26-7C5E-4D62-9465-C1052B55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0CBB7-1586-4527-811A-61A9FF4E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F6839-B290-4F2A-9C2C-D3DC6534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6C40D6-3713-4AC7-8674-EB6970C3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57AB8C-49D5-4B27-BA81-0578E790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65029B-FCD7-4459-B1E8-8E28D522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99664-116B-40C3-960C-BD3F4C50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F73724-42A2-4041-8214-D93C4C16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8B1C26-A85C-4AD7-830E-0FB4862A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5F6A92-EA68-4BE3-B7DE-C9F2C6B2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543163-C32E-4E44-89E5-7B0B1314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5BC0A1-B88E-40D2-A039-4B735043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886893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647F63-18B4-406C-A1B7-D5649716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17226-7A8C-4133-A8EC-49B4DA96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31ea731554d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17D588-86C4-4679-BEA5-D5B9F6A9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D24FF8-2E02-43D9-AB85-93B45AED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34E18E-781D-4D94-9484-E960D584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7E2D3-C6F9-4484-85DE-9BDF8147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0D2F54-E1D3-48B4-80A9-E20C234E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AA5BE5-9326-41C2-BEE9-593AB237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ABF52D-1147-409F-82D3-4F159EB8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94C16-4E95-4EA6-913C-9BDAFEE3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30441D-FD66-46E2-88F8-6C73C914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661F45-0E67-4E62-A5B5-A9F6DFD5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888682-0A2D-446B-BF56-3A917BAE9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43CC42-7884-4E81-8F87-9E21A3B1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E5F650-4B76-4CDE-964D-199B34743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301E6-617A-4F6E-81E3-361A8271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C4EE1-35FC-4F3D-A452-B91F5C78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76A734-B46C-4051-9D01-C5A1E169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678E59-3448-4426-9A8C-5024C847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711972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4B7B19-6646-4FC9-A6F3-D702D669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67E16-E041-4E4C-9233-55F2E9419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f8e844c82741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AB8B7-8091-4013-8537-48430585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98C35-5EBF-493D-854F-8CA7AEC4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9C4BBA-DB38-444C-AECB-707E8817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97CAD-63B0-48B2-8CA6-F31826B1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C41A7-017E-4761-95D1-67CFC202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D4F101-4B63-4FB0-9666-C4F29092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F82FD-B997-486F-98D5-AC8EA943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E41933-74FC-416F-8E3B-991AB1C92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1F1DE-97FF-4B89-9351-938FD580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08F33-9994-43A1-9909-A7A80217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4425C-D271-45B4-97EA-B6CB1A1D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B37E03-9F61-40EC-88E0-29A9BDCE3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EC3EFD-A390-429A-9F84-D7655C96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D45290-A104-44DB-93CE-E64AC3C9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834268-C3B5-42B1-B89D-39A0CD455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772ED2-796B-4904-A729-C9D08AB4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65A0BE-5A2E-4A09-826B-C7C4C2E5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887231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BFCAD2-1017-4FE6-A206-667BE0E8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9CE01-3348-4607-8A5A-D2D4D47A7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8832fb3f940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BB852-D3FA-4D8A-8192-F28AB9AD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40E25-2E66-41B6-ACA8-17774AFE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26EFD3-2FF0-42B9-8A33-C7CB549F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3D87A0-1C56-4E4F-9264-1BCA9B24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直圆柱半径为 1、高为 3，求体积：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EEC84-9783-400E-8B51-13F6592C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D56F6-3B4E-49C6-99B6-21B16055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6947AE-F0A8-44D4-8AF9-B39BB3ED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8863FB-AC07-442C-B72C-D7D00728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A69518-E110-46C3-8BB2-2A821A3A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5A84B9-A95A-4928-B6C8-7924A27A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2EA828-01C4-4560-8E5B-EF70794B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069DB7-A229-4A82-8111-7D16B9B9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9D0CFE-AB9A-4096-B347-979EC33A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68DFD-DB7F-4C36-8695-D461EE5B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DA9CF9-FDDD-4C2C-8754-6D7DD911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5155A8-B997-4EB4-A41F-AF6C2F76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766B26-B942-4AA9-AD7B-04974A55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D8139C-CEFC-4FAE-AACF-3E3D7308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ECEB21-BF2D-433F-986B-4DE61F9E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238726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7ADA28-F4F9-4D8D-9252-B3111C8C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4387A-09F7-4B69-8B7A-C2CBFD27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98ecff00543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995AC-A1AD-4EFB-9DD2-ED8FB024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7FF54-C2E7-4269-8131-BD63F5FD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D963B-D174-4330-BD9A-DDEC644A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6DCC96-BA77-47FB-88D1-AD94E0D8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1DC59-5D05-425C-904E-54A94ECE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B69C07-D59F-499B-9F6F-40A92F46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6ED4F4-AD9C-4BC2-A5DC-19CA3D0F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AEB4D-D17E-4231-9D45-EB86B126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530718-3DAD-4664-8581-8F0A11E3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直圆柱半径为 1、高为 3，求体积：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AA812-C4D1-404D-AB0F-C1A0B039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521D7A-F9EC-4196-89FE-F09D29B6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AAE918-FDEF-4698-A2CA-778B79EF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0C06FD-220B-4447-A568-40E3E95C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一个垫片的外半径为 5、内半径为 2，求截面积：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F36BE5-6ACA-4B34-9D8A-8A01B3BE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B9AF44-1AA3-48FA-B7DF-F72EA6E8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41831A-7A79-4235-BA63-A1F90597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6CF0DF-D93B-4BC9-91F5-AA06A395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793607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27DFE7-3D41-4EC8-94E3-AA37ED6B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56D06B-D629-4DBF-B732-148FCE13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f9bd5d9fc74e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2A7F1-5E5A-4714-9391-5A5C6E75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8888A-6E30-4020-A853-3AE63746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470B0B-E389-4BF1-9766-E3F15DCFE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6D600-14D5-4A4E-8492-2EF79287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EF4AA-D431-412E-AFFB-673034D1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DD987-7896-461A-8165-4B81AFA6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E44C2B-3A12-4216-9750-458448E9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750F6-EC1C-4667-86F5-717107B3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解析链：V=πr²h=π·1²·3=3π。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CB5AB-4823-429C-AC27-5AA5D1F0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96205D-D6B5-42CD-B6E8-B317902F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E42B1-6F30-48E2-813D-DEC927295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95EFD-CD0A-44F3-903A-887060BDD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990731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75646-4F58-43DF-A8AF-C9348051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ADECC-F053-40CD-A953-E5B2A4CE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8f23965ae4b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B0FB8A-B75B-405E-A214-F308923FF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EA9AE3-9B1C-4945-8013-268D3EE1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9F1BD6-2DD2-4E4B-A53E-D00273B20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3AFB33-CABF-4D60-98E0-5291B8E6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一个垫片的外半径为 5、内半径为 2，求截面积：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0BC223-0E6D-4695-A791-31820C22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0BA681-B3B7-4237-A402-45592D6B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75E64-48F5-4389-AB9B-DA29EEF2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D9F5AD-51BD-404D-9E4F-F26D9E7E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DC9D01-1EB6-443A-9497-B739A40B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354A0F-CC3D-4CD0-966A-DB91F9D2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DD4A68-C3B9-4D47-AA0E-7F8E9999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E9CAE-FE5A-4722-8CDD-ABD18CBE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36173-1AEB-42BF-81D7-509AC60C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974935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BCC09B-4FDA-4A8D-998A-F4F90DB2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3AEDA-7F4F-41C1-82A1-279B98619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150d9d3304e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6ADDE-6EAF-42EF-BACF-DA536B5B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非标准旋转轴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22CDE6-7318-47A6-BA44-91F3C5F4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4B5B5-3E32-454F-A2A3-B32AFCA7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能独立执行“画截面—定外内半径—列积分”，并说明每一步理由。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E8400-8F87-48DF-9E42-1AD70EF5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79911-F895-4044-8AAB-16C27FA4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AB804-353B-4D9C-BFBB-3CAF456F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B8FA75-2E87-4BB3-8BE2-61D5D57D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高频错因：绕非坐标轴时半径写错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6D126B-8AA5-4F83-A723-4943FF68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BE5D1-C09E-45B9-83AA-70108938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92D29C-18C4-4C6C-9BA4-DCA7EBBD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530601-D5B8-4523-959B-C7D9D6E6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97FCC-2A02-456E-BF8B-39152098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88B492-BE7A-4FC3-B1A7-42447ED1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B4D0C8-C84D-47D9-9C0F-10D5903A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6047788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B3EB4A-85FD-4194-B4B2-85F20A59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BBC5C-ED70-4270-A457-8A51AF98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19e223f3b340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DCDA52-D61B-454F-BDEC-E5764CAD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87E337-BC41-4014-B193-05D7B7C9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2C427-DA7D-4CF4-8FCC-D149D69D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808FB-7D9E-44DA-AD6F-F42F1361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1BEB1-D8A9-4DAA-A289-AF62C7A1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2F02A-577A-49AB-82F6-E3B12EED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0C5A4-B8B9-495F-8787-C40AAB7B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定外内半径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5E3986-406F-4D53-BEDC-C335A3E47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BEA621-7C9D-47C6-921D-1E457E07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98D93A-23A7-423C-88A1-A93971E2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12CA8E-995D-4392-A6A6-3B69842AF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06B4B4-5354-467F-965F-86EA16B7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07B89-5783-45A4-82B7-05BA1751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B571A-2E11-4C90-BBAA-8610EF89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97A818-9493-4E65-8B59-957CF10C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正确结论：8πr²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解析：dV/dt=(dV/dr)(dr/dt)=4πr²·2。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DB4364-EBD2-477D-A202-F99BC84E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BF6B37-F063-43BC-9A32-815E2B4D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6F14D4-E8DB-4A28-8F45-587F2E62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5DB676-E16E-4F0A-B240-8F0972A6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927252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A49780-663C-4D2A-9E3F-D72AE22A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C3CCC-27C9-49A7-93A9-1BEFF3A5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b1960f0dc40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2C9D1-1AFC-4647-A485-EE193C264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1581EB-09A5-407B-B442-B62E09CD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CFBEF-570E-42D9-B818-56B376FB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539E8-7489-4C56-8CD5-49E828DC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分钟口述一题“把半径写成到 y=c 或 x=c 的距离”任务的作答路径，答案必须包含：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E0029-C180-47B8-8268-4F3F3CEC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55731A-B1E7-4592-BCF4-0A1FC1FC7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39E04D-7CFE-4FBE-A63D-123BC8C1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C71500-A30D-4EEC-93B7-ADC6DBD9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91F219-EEAF-4F99-8AE1-4368B5E2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E4B11-8947-47F1-AA55-D3ABCD05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69B1D-1A46-44B9-A6D4-ECAD4CBA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4E200D-7E19-4FEB-BDDF-C3CF9806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03179-4503-471A-AE2D-B1E4C290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789C53-F819-4643-8A57-3B9D991D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615D0-7123-4028-89D5-7B4527F8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30E96B-32DE-436E-9B6C-334B4DAE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906579-1BF9-4AE8-AEC5-8B7CFBCD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4114E-64CA-4E94-979A-E8063EBE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4AFEEB-6F87-4EF6-B25D-600E4AC0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686170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7200F5-0733-48BB-920F-C3A80E57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209C7-77D7-4F45-A48D-80CECF39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55b9fa93c642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83A59-062E-41F1-8314-FCAABCCD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3A5DE-0B74-4FD1-BFC3-C1B453CE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BB9574-B2C2-4055-A2C9-FE19257B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355BF9-26AA-4026-8365-D1F6B00AF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4081F3-1339-4FC6-B9C4-1CBB1F60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AEBB0-AD2E-4D10-B7C3-51A138CD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DA6ED-CC83-4BD2-B3DA-10834D66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7FEB00-BF8B-4C75-9945-F79CA582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E9C28F-A6B3-48C7-8517-FCA41D02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5DD4D5-14F3-4C4A-ACE9-18611966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82353F-99D0-4AF9-BCA5-69A68AB2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A2A44C-7DA8-41F7-BA1C-BE87BE3A5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C324AC-C179-44F8-9E21-A01748585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0EB1E7-65D8-4D4F-9C4E-8FB6B745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47A7A7-DB87-4A46-9200-3A93CB65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8BC5E6-7210-4AFC-A02C-FFC22CE3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E8C725-2487-4C45-9B9E-5A946F8C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6496321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54038F-0584-4E61-B639-1193D55E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747D77-EBDB-4D2F-886B-3E451E544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b88f723434e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7554DC-AC09-4A07-893B-BCDC1CED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2ADD3-EA05-42DA-8F12-E012E9FD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ABA1A-CDBC-410A-9EF8-152A4EB9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097FA-DC28-41CF-A289-11CB6961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D8DF0-C2FD-49A7-A702-C6B7311D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546C6-BC39-4142-819A-81F29C2C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A38B1F-19DD-4DF8-AE89-4432902B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1FFE8-C338-4FC1-AF19-65C6D9CA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5E86B3-0DF1-48C0-9816-8E848CF3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744846-475D-4160-B78A-FEC94C1D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A821C-2701-473E-80CD-3D287B59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A67435-EF57-4F45-8EDB-2E53C31B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37C26F-007C-40CD-AD68-51290E66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789BE4-36FB-49F1-81FC-4A2FB62C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9E5379-7148-45A4-A04C-B3949CB0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FFB137-6370-4FBE-88EC-77B4022E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1D87B0-4718-41C3-9527-48578DF3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147459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CF3018-CB30-42F6-A60C-EB0C84E5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59E27-DDD5-46D6-95E9-3FC541B0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610db0c95247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5834E-15D0-4D41-961B-0EC7EF8E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04036B-659B-41DA-8716-29F344A3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24175-1845-4E23-9D63-7470821F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149F76-3DD1-4301-826A-63866C4E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一个垫片的外半径为 6、内半径为 3，求截面积：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3DB91-B340-430E-836F-8A21FF98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2EBFA-898C-415C-8A6C-EC5843ED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ADF31-43CD-4B03-ADDB-FA2034F3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EAA9B-F81B-42CB-9F51-F4C45C03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56C88A-A834-4BC9-B2DF-5B7A4F033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D6CBAD-B8FB-4C57-818D-989AE361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238307-3ABC-41A8-8BC0-EE5E29FB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321698-4CD1-42F9-8A9A-FFE14110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D67F52-6489-47B2-A0B4-E3F35CCF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5C7855-B8E8-4128-BD4F-F17989E2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7B2572-2A21-4AB7-8642-B73ED45AA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FE3215-ACF3-4732-AA83-F39DAAEE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D8C966-E842-4920-A613-327A4814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A9425E-4B0A-4138-B70D-BB402001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99345A-A9B2-4AE7-A1DB-56E7E1F0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896831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8484AA-0415-48A9-8A20-E9437787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FBAFC5-89F8-4BDB-9A0C-134E8B0D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cb75b551641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9B34D-0BC0-4204-8AB0-EF9C158A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1141C-1A10-47D1-B063-AC57DBE6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206D8-069C-4419-A081-A01ED486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EBC32-CE5F-426D-81DC-CC038CC4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892A9-92A1-4EED-8F49-A4547FB9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07CE1-D6B6-4461-A643-E99CCB7C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416230-2623-48F1-8B16-E84E72A1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2A3F04-1041-4E9C-B46F-48B6FCBC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BE83CA-F1C8-4645-B89E-EB4E92B4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一个垫片的外半径为 6、内半径为 3，求截面积：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FDD0C3-CF5F-48BA-936B-151B25B0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44E5E-ED37-45C6-B4A0-37A38475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AEB616-3CF0-48CB-981A-D9ABB34A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DCE03-A450-4294-919C-B19CABB2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区域 0≤y≤4、0≤x≤y 绕 y 轴旋转，求体积：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46FB9D-627A-49B2-B86D-6E8DD9A5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BD107F-0022-47FE-8A2C-4AAF4101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052FAB-94B4-4ED6-888A-6ECFAE8E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3AB28-A03B-4CE9-B8ED-BC8FDCD8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8284544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7FA07A-6132-4884-81F3-EBF3F28C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7C6C0D-21C5-4095-98EC-FDD31B34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b54e41c8042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4C3D5C-0643-47B6-A4AA-6C311D20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C1E43B-FB3E-4B4D-A71C-BFEC26C0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031DA-23F1-43A7-B1D3-6EE2519A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687C9C-A058-40E6-BECE-9F9DB120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E42346-8C09-4612-BFF3-44F7C627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AB033-9F11-4676-B129-2C010D28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68394D-A79D-457C-9359-B9273722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E73EDE-26AC-48FA-ADFE-779F255C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正确结论：27π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解析链：截面积=π[(6)²−3²]=27π。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EF4D9-DA76-4BA3-93F0-F0A4573CF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A9F2CA-6723-4442-8830-835D47889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9C30BC-72CF-4303-BFC0-97FC4FAE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3B8352-E380-4DCB-ACAA-19CB503F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551947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FA8230-36B1-490E-AE90-31C4E4604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0FE1A-1653-48CF-9139-81EC9E20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581502f30949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46CD8-BDDA-477B-B993-3117365C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A1A4D1-8F9D-4FC7-BCAF-1ED89089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2DB76-772F-4560-9A55-11D62FEE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42619-4316-4465-9EF2-F8495B97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区域 0≤y≤4、0≤x≤y 绕 y 轴旋转，求体积：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81072-B00A-44A7-940A-5C70C173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A83E5C-E4EC-44DA-A82E-8C918A9B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C1E945-2479-4373-BC30-C1AC4AD6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67CD97-DF42-4719-B42C-18C07B5F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517E6-F2EF-4E3A-8160-61658CC1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B84A7-85C1-494F-B118-8CADAB24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E4DC4-6C81-436A-95C1-18610AE5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B4E03-AD28-4EDA-B511-F6FF1BC2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0B7A46-419C-4183-A5A9-C3A7E30C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5636931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C1538D-9D85-4054-94E3-90BCB7D8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318AC-E673-469A-A453-C790434D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2c0e41fa5a4e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E602E1-2C7A-4228-B447-CB611AC6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容器与变化率综合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4B4C9-650C-4579-BC74-A4270CE8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5A9A9-C271-49F5-B207-90BCA20C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4AD65-D495-4749-9621-DF540837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1FCCA-ED79-429B-A7E7-7A63D1E3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7C25A7-60CA-477F-8528-BCC5B78F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y=4 旋转，求体积：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7DCC0-C921-4AD9-8EED-344A2BF6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高频错因：绕非坐标轴时半径写错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8E2E4-4437-4566-822F-A87619E4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0FA18A-C633-4282-BEA4-C99D1049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B2D676-F283-47FF-AA51-EF16D4AD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CBC37C-4B86-42F2-9E92-692B74CF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5DB057-3C97-419B-8D30-CD98F80F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3B7C2B-2C81-41B9-A735-50ACC097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9F0C1-C814-4C7A-84C7-A439D79A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8231941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DFA1BD-B2C3-40C8-A1CA-FBF038CD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95635-F4A1-4EDE-9771-1D95ECF8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0b6ec951f649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9539BC-41EF-4732-BA4D-DC3FAC40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D5E12-7592-411B-8C2F-E8F8ED12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E1C70-FF4C-482E-9453-FC9673DC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104CE7-03AF-483E-A13B-FD558FD4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6C1F8-17E7-4F2F-A449-0CA8C7F82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151FB5-A29E-4BF2-89E5-FC7028FB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A8F27D-CAC3-4E73-AADE-A9F1775E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定外内半径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80DEFD-A0A3-4E45-98AF-255CBFA4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17A228-51DF-4188-99E6-FD61726D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95A19D-F4AC-4B36-95AA-34A54152A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2643BE-67ED-489A-91BA-D230704E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D2CFBC-2009-4D4D-82A6-B11DD6AC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y=4 旋转，求体积：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D6FB63-3341-433C-8273-08F32E4FE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485792-6E5B-4DEA-A602-D0826A20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9B3601-CA67-4CA1-BA4C-A8B1DDBA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正确结论：7/3π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解析：半径=(x+5)−4=x+1；V=π∫₀¹(x+1)²dx=π[x³/3+x²+x]₀¹=7π/3。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C18185-3420-4421-A08E-7C73410E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11B8E-55C8-415E-81F7-2C5C5C83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B14108-CBC6-45C7-998A-E098D206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593A6F-A6ED-4C2A-96E9-123B1D37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4664697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D2C538-1A47-40C8-A6A0-C3B57B133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8D9DB-C667-4E7C-89F3-AFDD3987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33fc2fb55244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7451E-6095-4AC8-B3CA-C1FF0EAF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B7AEF-C1DE-40F7-937D-3921A6D2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7D49EE-4037-424A-9596-68DA99D8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880DA6-ABA2-441C-B7B0-C429C6C8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分钟口述一题“由体积函数连接液深、流量与相关变化率”任务的作答路径，答案必须包含：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C1EA87-784C-42EB-84FA-FC3F9513C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E75091-A08A-4101-9CA6-6431F960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26D584-DC63-4295-BEBA-702E8AE8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8E632C-518B-4304-8738-0264F7F3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42B199-4960-4AD6-8FF0-F47807AA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E66B39-A869-4FEF-8C80-3B00B62C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268486-7257-49A8-A1BA-C97C190F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D6A817-C0E6-44C2-A6F0-2FC5AFF3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1CC0D-D02A-40D9-9936-3752D850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A1D124-C235-4C48-8472-FFAAA0D9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D7824E-9EC9-46C8-A0FA-D3FBB0E6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DF75AD-717D-456B-B671-AF1095C5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72486-7C7E-48D8-8648-6BD80D4F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BAC01-C4BE-442E-B302-7B005469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8917AE-6CFF-44F2-86C0-AE48E77C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4675316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484D42-63CA-45C9-8037-881329EA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DB261-2943-4BD8-B2FC-B33192AD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eb9906e06c4a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E98D3-5D37-4F08-AAA7-F2F5CC24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8C28C-973E-45C9-B8E0-CA8F96BD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62E1A-7073-4B0A-B2B5-EDAE104D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D369B-4898-4B2C-BC12-C81E3692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4D0065-CCD5-4963-BF6A-5D2B5257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317CF-A110-4002-ADDD-3D5318A8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B9B8E1-6CF2-4FF4-89FA-B430D9FD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E8125-0C03-45E2-901E-4B930482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3B4397-5613-4FAF-BC94-D14C5B39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8EAE31-687F-47FC-B4DE-35F444F0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CC652-804F-481C-B825-DDA3E897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98B901-255E-4A43-A805-9CAB80B8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7ACAE-25FC-4BCF-8BD1-BC390C606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1C41C-9744-4349-BFA1-EC1BD018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7F456A-AF00-45BB-95BB-BD98A894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E57B25-846C-4F30-9605-2ABADFD3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AB269C-4A8C-496D-86B7-CF47B2F4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2693888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A4F7C-1582-42A8-A99E-F9F7B8B0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FB6EB5-33C6-4119-8626-B1618438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451c9d24ed43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3B55A-91D7-4714-91B9-EAD14707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9E2C9-542D-4480-B869-BEBC9498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7ED052-8197-4367-A991-54581DA9B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B81449-149F-4380-8677-D3932AB1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489E9-DF7B-4854-A176-D353DCC6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A0CADD-A6AE-4336-BDE0-AEBC7D1D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5FE6C8-6531-4739-ABFC-C3EBA8E0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6BEB6D-42F4-437D-9D52-4A749B2F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DCAEB2-E335-4BCA-941A-236CD389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7EE79-868E-4325-BC7E-53034A80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2FDD3B-F98D-4620-A276-B6ECBCE3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57F5CA-708F-4EA2-8872-6CB5540F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77344-9042-4974-A85D-7AE5DC8A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0BFC1-82DD-44B5-B941-D8813DB6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EA7965-43B2-4FBA-8B2C-57B79BB2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4B2F73-6B6A-4900-8B62-ECDCFA4E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DE42F0-6916-4B22-BF7B-6A9468FC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6108227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E65DB1-CB15-4229-BF00-455E48EA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CC4C82-4655-4C16-B68E-46D90093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bfb9a4483641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67515-7310-4A59-8C0F-2ABDE18B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7179FF-4AE1-4CDD-BBD2-67352F96D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0F8268-9888-40EF-B569-BB3EA087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D64ADD-33EE-460F-A002-66B2FCDE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【原创情境迁移｜低空经济32项沙盒】以下参数为“旋转体体积”训练所设，不是官方资料中的实际数据：区域 0≤y≤5、0≤x≤y 绕 y 轴旋转，求体积：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20516A-BECB-4AE0-96CB-092A7623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D96682-89A3-4774-BD9A-690E7B54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3BD618-8A94-49F7-B883-ADDC121B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508CD6-B182-4133-BF4B-9B96C2B2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BA2D8-C587-4BB9-89D0-AE6CDE1B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4E1D59-A14E-4318-9675-B2FEB64B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D7329D-4C6E-40FA-B213-E206B534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C11DB-2F76-4153-88A0-D035E735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86628D-D69E-48E3-99F5-E4FC96B7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694FC9-55B7-4158-A9AE-55D4736D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67E89C-E8A1-410C-8412-9A805484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0E871-EBF9-4953-B615-50CA4D7C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C2007D-169A-427C-A555-0CB8F343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E97EC5-559B-4628-9331-36D003CC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C96305-55CB-486B-AA1A-BB6D845A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0064638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8BC3FA-B578-4924-816B-810559E35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448ED-4E58-4F1E-9D7C-8FF84F57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c2aa569fb47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EFE06-1DF8-4687-BCAC-BE6EC976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D2843B-05BC-4218-8CE5-B0103532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8CF020-91FA-4312-ADBF-5FFF53036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89DA3F-B4A6-40D1-A87D-1D283E1F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4E429-C648-4B1E-8786-67E1E265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y=4 旋转，求体积：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9F12B5-22ED-4D42-822F-48747624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0AB4CF-E558-4D32-BFD9-3D7A2EAD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E38F88-B0EB-4117-8A52-2FD99624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2D42D2-BC3C-4FD3-9591-F3BBCE8A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【原创情境迁移｜低空经济32项沙盒】以下参数为“旋转体体积”训练所设，不是官方资料中的实际数据：区域 0≤y≤5、0≤x≤y 绕 y 轴旋转，求体积：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55C4F7-8D21-4F09-BAF0-430E785E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5829DF-8CF4-4D70-A6D6-6A4B972E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8E2114-D96A-4A43-81E7-46D20AA2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05FEA-34DC-46C3-BC1E-D4CF193B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2030与稳定币】以下参数为“旋转体体积”训练所设，不是官方资料中的实际数据：直圆柱半径为 5、高为 7，求体积：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B617B2-1766-46A2-B685-CB5CCFD8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FD97E8-2724-415A-94CA-BC4C5D7F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BFA9A2-662E-408E-978A-7594C460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049CEC-FC8F-4BDB-BF70-A754943E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4961946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C5B97C-5573-499C-9D53-98F333CE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FE077-8A99-46FC-A612-911EFAC3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8468949654e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FFE49-EFA8-4503-8D6D-57BC7201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94D32-641F-4750-9ABF-45746E78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77F54-548E-4C44-A898-CAA358BF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BEB26-B6C0-40F2-AA83-6683FCF9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9A81A-1EB7-48D3-B3C3-0631D69D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81026-C2A5-41F0-BE55-1E0892B70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6EE0A-B998-40D8-A7D2-6F3ABB2C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3FDBB-AE3E-4823-B1C3-7830D94D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正确结论：125/3π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解析链：以 y 为积分变量时半径 x=y；V=π∫₀^5y²dy=125/3π。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18897-9BC1-446A-8DDC-08297626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C846EC-FBD4-4D08-9289-82568EB8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1D068E-160F-498B-9B8E-4BB1C9A1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09D40-A4C7-40A4-B835-731C6880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2441760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24D799-486C-4900-80D7-A8B35447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A98F7-0291-47EF-8C65-6634E8C8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d416b54a544c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06BAF-FDBD-4E39-9FA5-36EB87CE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EC8FAD-30B2-4109-8C79-9DCEEBE8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C89899-190D-4392-9F63-B59E2AFFB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7E65E-9978-42BB-B995-8F2E1806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2030与稳定币】以下参数为“旋转体体积”训练所设，不是官方资料中的实际数据：直圆柱半径为 5、高为 7，求体积：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C84A5C-FEFD-4CC8-8E02-6327D302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3E8367-5957-421B-9CAF-CB2B40E3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76B84-29D7-4747-AACF-32CDFC87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1FBCAD-35A6-4192-9DA1-00303DE1E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B89D9-C9DB-4EA8-AA7D-43DA31313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8DCB95-BFDE-4D98-8906-65DC53B3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1BC2DA-400A-4A18-BF7A-4C6E4A0C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2D2D30-FE80-4E67-9A13-67BCDB20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旋转体体积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778613-2318-47D2-9D03-F3AB98CFE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794060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2026-08-19T09:00:05.4490000Z</dcterms:created>
  <dcterms:modified xsi:type="dcterms:W3CDTF">2026-08-19T09:00:05.4490000Z</dcterms:modified>
</coreProperties>
</file>