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3f83c75e4b4528" /><Relationship Type="http://schemas.openxmlformats.org/officeDocument/2006/relationships/extended-properties" Target="/docProps/app.xml" Id="R6b8eb7293b3f412f" /><Relationship Type="http://schemas.openxmlformats.org/officeDocument/2006/relationships/officeDocument" Target="/ppt/presentation.xml" Id="R570c7513d7f840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a98edeeda4466c"/>
  </p:sldMasterIdLst>
  <p:notesMasterIdLst>
    <p:notesMasterId xmlns:r="http://schemas.openxmlformats.org/officeDocument/2006/relationships" r:id="R6fb6b119d43e4693"/>
  </p:notesMasterIdLst>
  <p:sldIdLst>
    <p:sldId xmlns:r="http://schemas.openxmlformats.org/officeDocument/2006/relationships" id="256" r:id="Rf0865cdeb89a45b5"/>
    <p:sldId xmlns:r="http://schemas.openxmlformats.org/officeDocument/2006/relationships" id="257" r:id="R3b524d48311b4407"/>
    <p:sldId xmlns:r="http://schemas.openxmlformats.org/officeDocument/2006/relationships" id="258" r:id="R535f65c7f3cc419a"/>
    <p:sldId xmlns:r="http://schemas.openxmlformats.org/officeDocument/2006/relationships" id="259" r:id="R3e97c6ed95c74d0c"/>
    <p:sldId xmlns:r="http://schemas.openxmlformats.org/officeDocument/2006/relationships" id="260" r:id="R5e0cfea33cf947d7"/>
    <p:sldId xmlns:r="http://schemas.openxmlformats.org/officeDocument/2006/relationships" id="261" r:id="R277e5751175f442a"/>
    <p:sldId xmlns:r="http://schemas.openxmlformats.org/officeDocument/2006/relationships" id="262" r:id="R032ef1f4cd5e4ef2"/>
    <p:sldId xmlns:r="http://schemas.openxmlformats.org/officeDocument/2006/relationships" id="263" r:id="R2cac7532521a4c14"/>
    <p:sldId xmlns:r="http://schemas.openxmlformats.org/officeDocument/2006/relationships" id="264" r:id="Red981d0fe2934da1"/>
    <p:sldId xmlns:r="http://schemas.openxmlformats.org/officeDocument/2006/relationships" id="265" r:id="R17448b6330d34a49"/>
    <p:sldId xmlns:r="http://schemas.openxmlformats.org/officeDocument/2006/relationships" id="266" r:id="R0a34addbac2d4fb3"/>
    <p:sldId xmlns:r="http://schemas.openxmlformats.org/officeDocument/2006/relationships" id="267" r:id="Rb900df50d56c43b2"/>
    <p:sldId xmlns:r="http://schemas.openxmlformats.org/officeDocument/2006/relationships" id="268" r:id="Rf4b183657496431a"/>
    <p:sldId xmlns:r="http://schemas.openxmlformats.org/officeDocument/2006/relationships" id="269" r:id="R4cf5ef8cda5a48c3"/>
    <p:sldId xmlns:r="http://schemas.openxmlformats.org/officeDocument/2006/relationships" id="270" r:id="Rad22bfa7878e4bb0"/>
    <p:sldId xmlns:r="http://schemas.openxmlformats.org/officeDocument/2006/relationships" id="271" r:id="R2fdcff32c1a74fa5"/>
    <p:sldId xmlns:r="http://schemas.openxmlformats.org/officeDocument/2006/relationships" id="272" r:id="R44e4d38ce49649d8"/>
    <p:sldId xmlns:r="http://schemas.openxmlformats.org/officeDocument/2006/relationships" id="273" r:id="R6c0e4232b8614925"/>
    <p:sldId xmlns:r="http://schemas.openxmlformats.org/officeDocument/2006/relationships" id="274" r:id="R213398d84d084962"/>
    <p:sldId xmlns:r="http://schemas.openxmlformats.org/officeDocument/2006/relationships" id="275" r:id="R26cc6315268e4507"/>
    <p:sldId xmlns:r="http://schemas.openxmlformats.org/officeDocument/2006/relationships" id="276" r:id="R28a546ee272c4ccf"/>
    <p:sldId xmlns:r="http://schemas.openxmlformats.org/officeDocument/2006/relationships" id="277" r:id="Rd18cd000157c4a6b"/>
    <p:sldId xmlns:r="http://schemas.openxmlformats.org/officeDocument/2006/relationships" id="278" r:id="R3022437ade65465d"/>
    <p:sldId xmlns:r="http://schemas.openxmlformats.org/officeDocument/2006/relationships" id="279" r:id="R8edf006ae60640d9"/>
    <p:sldId xmlns:r="http://schemas.openxmlformats.org/officeDocument/2006/relationships" id="280" r:id="Rda535def802a48f4"/>
    <p:sldId xmlns:r="http://schemas.openxmlformats.org/officeDocument/2006/relationships" id="281" r:id="R64f48c48f035402d"/>
    <p:sldId xmlns:r="http://schemas.openxmlformats.org/officeDocument/2006/relationships" id="282" r:id="Rac2e63a4f0b94154"/>
    <p:sldId xmlns:r="http://schemas.openxmlformats.org/officeDocument/2006/relationships" id="283" r:id="Ra8e9aa0ef3714ed8"/>
    <p:sldId xmlns:r="http://schemas.openxmlformats.org/officeDocument/2006/relationships" id="284" r:id="R3f7558e990c04531"/>
    <p:sldId xmlns:r="http://schemas.openxmlformats.org/officeDocument/2006/relationships" id="285" r:id="R6400511eda5146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0879cb443c41de" /><Relationship Type="http://schemas.openxmlformats.org/officeDocument/2006/relationships/slideMaster" Target="/ppt/slideMasters/slideMaster1.xml" Id="Rf1a98edeeda4466c" /><Relationship Type="http://schemas.openxmlformats.org/officeDocument/2006/relationships/notesMaster" Target="/ppt/notesMasters/notesMaster1.xml" Id="R6fb6b119d43e4693" /><Relationship Type="http://schemas.openxmlformats.org/officeDocument/2006/relationships/presProps" Target="/ppt/presProps.xml" Id="R696a096357724c86" /><Relationship Type="http://schemas.openxmlformats.org/officeDocument/2006/relationships/tableStyles" Target="/ppt/tableStyles.xml" Id="R990599fff1084dde" /><Relationship Type="http://schemas.openxmlformats.org/officeDocument/2006/relationships/slide" Target="/ppt/slides/slide1.xml" Id="Rf0865cdeb89a45b5" /><Relationship Type="http://schemas.openxmlformats.org/officeDocument/2006/relationships/slide" Target="/ppt/slides/slide2.xml" Id="R3b524d48311b4407" /><Relationship Type="http://schemas.openxmlformats.org/officeDocument/2006/relationships/slide" Target="/ppt/slides/slide3.xml" Id="R535f65c7f3cc419a" /><Relationship Type="http://schemas.openxmlformats.org/officeDocument/2006/relationships/slide" Target="/ppt/slides/slide4.xml" Id="R3e97c6ed95c74d0c" /><Relationship Type="http://schemas.openxmlformats.org/officeDocument/2006/relationships/slide" Target="/ppt/slides/slide5.xml" Id="R5e0cfea33cf947d7" /><Relationship Type="http://schemas.openxmlformats.org/officeDocument/2006/relationships/slide" Target="/ppt/slides/slide6.xml" Id="R277e5751175f442a" /><Relationship Type="http://schemas.openxmlformats.org/officeDocument/2006/relationships/slide" Target="/ppt/slides/slide7.xml" Id="R032ef1f4cd5e4ef2" /><Relationship Type="http://schemas.openxmlformats.org/officeDocument/2006/relationships/slide" Target="/ppt/slides/slide8.xml" Id="R2cac7532521a4c14" /><Relationship Type="http://schemas.openxmlformats.org/officeDocument/2006/relationships/slide" Target="/ppt/slides/slide9.xml" Id="Red981d0fe2934da1" /><Relationship Type="http://schemas.openxmlformats.org/officeDocument/2006/relationships/slide" Target="/ppt/slides/slide10.xml" Id="R17448b6330d34a49" /><Relationship Type="http://schemas.openxmlformats.org/officeDocument/2006/relationships/slide" Target="/ppt/slides/slide11.xml" Id="R0a34addbac2d4fb3" /><Relationship Type="http://schemas.openxmlformats.org/officeDocument/2006/relationships/slide" Target="/ppt/slides/slide12.xml" Id="Rb900df50d56c43b2" /><Relationship Type="http://schemas.openxmlformats.org/officeDocument/2006/relationships/slide" Target="/ppt/slides/slide13.xml" Id="Rf4b183657496431a" /><Relationship Type="http://schemas.openxmlformats.org/officeDocument/2006/relationships/slide" Target="/ppt/slides/slide14.xml" Id="R4cf5ef8cda5a48c3" /><Relationship Type="http://schemas.openxmlformats.org/officeDocument/2006/relationships/slide" Target="/ppt/slides/slide15.xml" Id="Rad22bfa7878e4bb0" /><Relationship Type="http://schemas.openxmlformats.org/officeDocument/2006/relationships/slide" Target="/ppt/slides/slide16.xml" Id="R2fdcff32c1a74fa5" /><Relationship Type="http://schemas.openxmlformats.org/officeDocument/2006/relationships/slide" Target="/ppt/slides/slide17.xml" Id="R44e4d38ce49649d8" /><Relationship Type="http://schemas.openxmlformats.org/officeDocument/2006/relationships/slide" Target="/ppt/slides/slide18.xml" Id="R6c0e4232b8614925" /><Relationship Type="http://schemas.openxmlformats.org/officeDocument/2006/relationships/slide" Target="/ppt/slides/slide19.xml" Id="R213398d84d084962" /><Relationship Type="http://schemas.openxmlformats.org/officeDocument/2006/relationships/slide" Target="/ppt/slides/slide20.xml" Id="R26cc6315268e4507" /><Relationship Type="http://schemas.openxmlformats.org/officeDocument/2006/relationships/slide" Target="/ppt/slides/slide21.xml" Id="R28a546ee272c4ccf" /><Relationship Type="http://schemas.openxmlformats.org/officeDocument/2006/relationships/slide" Target="/ppt/slides/slide22.xml" Id="Rd18cd000157c4a6b" /><Relationship Type="http://schemas.openxmlformats.org/officeDocument/2006/relationships/slide" Target="/ppt/slides/slide23.xml" Id="R3022437ade65465d" /><Relationship Type="http://schemas.openxmlformats.org/officeDocument/2006/relationships/slide" Target="/ppt/slides/slide24.xml" Id="R8edf006ae60640d9" /><Relationship Type="http://schemas.openxmlformats.org/officeDocument/2006/relationships/slide" Target="/ppt/slides/slide25.xml" Id="Rda535def802a48f4" /><Relationship Type="http://schemas.openxmlformats.org/officeDocument/2006/relationships/slide" Target="/ppt/slides/slide26.xml" Id="R64f48c48f035402d" /><Relationship Type="http://schemas.openxmlformats.org/officeDocument/2006/relationships/slide" Target="/ppt/slides/slide27.xml" Id="Rac2e63a4f0b94154" /><Relationship Type="http://schemas.openxmlformats.org/officeDocument/2006/relationships/slide" Target="/ppt/slides/slide28.xml" Id="Ra8e9aa0ef3714ed8" /><Relationship Type="http://schemas.openxmlformats.org/officeDocument/2006/relationships/slide" Target="/ppt/slides/slide29.xml" Id="R3f7558e990c04531" /><Relationship Type="http://schemas.openxmlformats.org/officeDocument/2006/relationships/slide" Target="/ppt/slides/slide30.xml" Id="R6400511eda5146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b184df3cad49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a6dc071ac54fa7" /><Relationship Type="http://schemas.openxmlformats.org/officeDocument/2006/relationships/notesMaster" Target="/ppt/notesMasters/notesMaster1.xml" Id="R4b687562202e48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8726afb2734b6d" /><Relationship Type="http://schemas.openxmlformats.org/officeDocument/2006/relationships/notesMaster" Target="/ppt/notesMasters/notesMaster1.xml" Id="R7d473262d2ee45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7bbab2caad4480" /><Relationship Type="http://schemas.openxmlformats.org/officeDocument/2006/relationships/notesMaster" Target="/ppt/notesMasters/notesMaster1.xml" Id="R5c71e248873c46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526139ace0432e" /><Relationship Type="http://schemas.openxmlformats.org/officeDocument/2006/relationships/notesMaster" Target="/ppt/notesMasters/notesMaster1.xml" Id="Ree369532817f4e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ccd47d7b51b4559" /><Relationship Type="http://schemas.openxmlformats.org/officeDocument/2006/relationships/notesMaster" Target="/ppt/notesMasters/notesMaster1.xml" Id="R3c1640d6741849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5132ac03674db3" /><Relationship Type="http://schemas.openxmlformats.org/officeDocument/2006/relationships/notesMaster" Target="/ppt/notesMasters/notesMaster1.xml" Id="R0e7d0f1a0d924b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f414354f52049a4" /><Relationship Type="http://schemas.openxmlformats.org/officeDocument/2006/relationships/notesMaster" Target="/ppt/notesMasters/notesMaster1.xml" Id="R12d7fe0071d743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edb6db4a2245ed" /><Relationship Type="http://schemas.openxmlformats.org/officeDocument/2006/relationships/notesMaster" Target="/ppt/notesMasters/notesMaster1.xml" Id="R1fa3e6dd3de045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0c60a0885f459c" /><Relationship Type="http://schemas.openxmlformats.org/officeDocument/2006/relationships/notesMaster" Target="/ppt/notesMasters/notesMaster1.xml" Id="R6461a85762d846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fece09dde8e45ab" /><Relationship Type="http://schemas.openxmlformats.org/officeDocument/2006/relationships/notesMaster" Target="/ppt/notesMasters/notesMaster1.xml" Id="R98fff7d0dade49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9a53bc531174ec4" /><Relationship Type="http://schemas.openxmlformats.org/officeDocument/2006/relationships/notesMaster" Target="/ppt/notesMasters/notesMaster1.xml" Id="Ra10015c60e474a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19636e9c1d04fd7" /><Relationship Type="http://schemas.openxmlformats.org/officeDocument/2006/relationships/notesMaster" Target="/ppt/notesMasters/notesMaster1.xml" Id="R7e97a6918cd34e7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a48b827e3d04b2a" /><Relationship Type="http://schemas.openxmlformats.org/officeDocument/2006/relationships/notesMaster" Target="/ppt/notesMasters/notesMaster1.xml" Id="R679bd245f83b4af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51d457112a14b76" /><Relationship Type="http://schemas.openxmlformats.org/officeDocument/2006/relationships/notesMaster" Target="/ppt/notesMasters/notesMaster1.xml" Id="R3dd1890cd27440b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e5cf00c10464a54" /><Relationship Type="http://schemas.openxmlformats.org/officeDocument/2006/relationships/notesMaster" Target="/ppt/notesMasters/notesMaster1.xml" Id="R35557d654cb641f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7d21b8ef18b4a51" /><Relationship Type="http://schemas.openxmlformats.org/officeDocument/2006/relationships/notesMaster" Target="/ppt/notesMasters/notesMaster1.xml" Id="R0eff77052847482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db6bd0904e24972" /><Relationship Type="http://schemas.openxmlformats.org/officeDocument/2006/relationships/notesMaster" Target="/ppt/notesMasters/notesMaster1.xml" Id="R82baee25610943a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156601fd7074eae" /><Relationship Type="http://schemas.openxmlformats.org/officeDocument/2006/relationships/notesMaster" Target="/ppt/notesMasters/notesMaster1.xml" Id="R0b2a7321aa16498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a809ae079fd4d5e" /><Relationship Type="http://schemas.openxmlformats.org/officeDocument/2006/relationships/notesMaster" Target="/ppt/notesMasters/notesMaster1.xml" Id="Re1c1bf0500294e6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533827c372b4def" /><Relationship Type="http://schemas.openxmlformats.org/officeDocument/2006/relationships/notesMaster" Target="/ppt/notesMasters/notesMaster1.xml" Id="Ra7379f6a5dc340b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00071216c1a4261" /><Relationship Type="http://schemas.openxmlformats.org/officeDocument/2006/relationships/notesMaster" Target="/ppt/notesMasters/notesMaster1.xml" Id="R84c6019f3c474aa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bcb62528bb44760" /><Relationship Type="http://schemas.openxmlformats.org/officeDocument/2006/relationships/notesMaster" Target="/ppt/notesMasters/notesMaster1.xml" Id="Rb26031ba83c5447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8cdd3e8970e42bf" /><Relationship Type="http://schemas.openxmlformats.org/officeDocument/2006/relationships/notesMaster" Target="/ppt/notesMasters/notesMaster1.xml" Id="R8630701c8c054f5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a2f6c7b90f9469d" /><Relationship Type="http://schemas.openxmlformats.org/officeDocument/2006/relationships/notesMaster" Target="/ppt/notesMasters/notesMaster1.xml" Id="Ra0ddc6d6d79d4c8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ff4d128d1314fc6" /><Relationship Type="http://schemas.openxmlformats.org/officeDocument/2006/relationships/notesMaster" Target="/ppt/notesMasters/notesMaster1.xml" Id="R06e2b997cdc4440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1cbde86f8474bbe" /><Relationship Type="http://schemas.openxmlformats.org/officeDocument/2006/relationships/notesMaster" Target="/ppt/notesMasters/notesMaster1.xml" Id="R252e9c91747a4dd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44b6e63cf774102" /><Relationship Type="http://schemas.openxmlformats.org/officeDocument/2006/relationships/notesMaster" Target="/ppt/notesMasters/notesMaster1.xml" Id="R47047d04fca84f1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aa0ce92f74c4165" /><Relationship Type="http://schemas.openxmlformats.org/officeDocument/2006/relationships/notesMaster" Target="/ppt/notesMasters/notesMaster1.xml" Id="R0bf12437037846c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ee85dd479aa4b6f" /><Relationship Type="http://schemas.openxmlformats.org/officeDocument/2006/relationships/notesMaster" Target="/ppt/notesMasters/notesMaster1.xml" Id="R3c5a7ceeca8d470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daa4f407fa24d72" /><Relationship Type="http://schemas.openxmlformats.org/officeDocument/2006/relationships/notesMaster" Target="/ppt/notesMasters/notesMaster1.xml" Id="R85ee58792ed54f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的“能源、医学物理与传感”学习单元。本套课件共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讲稿】明确告诉学生：本单元只训练“能源、医学物理与传感”。先解释知识范围，再用一句话建立核心判断，最后示范标准方法。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【互动提问】请用自己的话复述“技术评价需同时看物理机制与风险”，并举一个会触发“只写优点不评估限制”的错误例子。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Q1：一能源系统输入 1200 MJ，输出可用电能 700 MJ。效率为： 选项为 A.58.333%；B.63.333%；C.53.333%；D.68.333%。讲解时强调：技术评价需同时看物理机制与风险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【预期回答】学生能说出“机制—数据—效益—限制”中的起始动作，并避开“只写优点不评估限制”。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分步讲评：先重述题目条件，再逐步示范“机制—数据—效益—限制”，最后给出正确结论“58.333%”。完整解析：η=有用输出/输入×100%=700/1200×100%=58.333%。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2·能源效率。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【预期回答】学生能把失分归入“只写优点不评估限制”或更精确的个人错因，并写出可执行检查动作。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讲稿】逐项解释“能源、医学物理与传感”中的专有名词、符号、对象和单位。特别强调：只写优点不评估限制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讲稿】用“条件—表示—方法—核验”重建本知识点。示范时逐步引用：机制—数据—效益—限制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讲稿】带学生逐句读取任务，不先求答案。要求指出材料中的有效条件，再按“机制—数据—效益—限制”作答。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讲稿】先展示错误路径，再用解析链复原第一失分点。禁止只说“粗心”；必须落到“只写优点不评估限制”或更精确的动作。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Q11：一能源系统输入 1600 MJ，输出可用电能 900 MJ。效率为： 选项为 A.56.25%；B.61.25%；C.51.25%；D.66.25%。讲解时强调：技术评价需同时看物理机制与风险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【预期回答】学生能说出“机制—数据—效益—限制”中的起始动作，并避开“只写优点不评估限制”。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分步讲评：先重述题目条件，再逐步示范“机制—数据—效益—限制”，最后给出正确结论“56.25%”。完整解析：η=有用输出/输入×100%=900/1600×100%=56.25%。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2·能源效率。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【预期回答】学生能把失分归入“只写优点不评估限制”或更精确的个人错因，并写出可执行检查动作。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讲稿】逐项解释“能源、医学物理与传感”中的专有名词、符号、对象和单位。特别强调：只写优点不评估限制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讲稿】用“条件—表示—方法—核验”重建本知识点。示范时逐步引用：机制—数据—效益—限制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讲稿】带学生逐句读取任务，不先求答案。要求指出材料中的有效条件，再按“机制—数据—效益—限制”作答。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讲稿】先展示错误路径，再用解析链复原第一失分点。禁止只说“粗心”；必须落到“只写优点不评估限制”或更精确的动作。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Q21：一能源系统输入 2000 MJ，输出可用电能 1100 MJ。效率为： 选项为 A.60%；B.50%；C.65%；D.55%。讲解时强调：技术评价需同时看物理机制与风险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【预期回答】学生能说出“机制—数据—效益—限制”中的起始动作，并避开“只写优点不评估限制”。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分步讲评：先重述题目条件，再逐步示范“机制—数据—效益—限制”，最后给出正确结论“55%”。完整解析：η=有用输出/输入×100%=1100/2000×100%=55%。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2·能源效率。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【预期回答】学生能把失分归入“只写优点不评估限制”或更精确的个人错因，并写出可执行检查动作。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讲稿】逐项解释“能源、医学物理与传感”中的专有名词、符号、对象和单位。特别强调：只写优点不评估限制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讲稿】用“条件—表示—方法—核验”重建本知识点。示范时逐步引用：机制—数据—效益—限制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2·能源效率；用于知识范围与设问结构校准，题目身份为DSE原创模考题，不冒充历届真题（访问日期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讲稿】带学生逐句读取任务，不先求答案。要求指出材料中的有效条件，再按“机制—数据—效益—限制”作答。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讲稿】先展示错误路径，再用解析链复原第一失分点。禁止只说“粗心”；必须落到“只写优点不评估限制”或更精确的动作。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2·可再生能源；用于知识范围与设问结构校准，题目身份为DSE原创模考题，不冒充历届真题（访问日期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1B/SBA·传感器标定；用于知识范围与设问结构校准，题目身份为DSE原创模考题，不冒充历届真题（访问日期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1c2ad901d44b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5c5c6029bf4c21" /><Relationship Type="http://schemas.openxmlformats.org/officeDocument/2006/relationships/slideLayout" Target="/ppt/slideLayouts/slideLayout1.xml" Id="Rd1fee39cf70846d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fee39cf70846d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7cc01097e74a4d" /><Relationship Type="http://schemas.openxmlformats.org/officeDocument/2006/relationships/image" Target="/ppt/media/image.png" Id="Rc4e0ef6563f3493b" /><Relationship Type="http://schemas.openxmlformats.org/officeDocument/2006/relationships/notesSlide" Target="/ppt/notesSlides/notesSlide1.xml" Id="R64c2f550a5f648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56937cc6064e57" /><Relationship Type="http://schemas.openxmlformats.org/officeDocument/2006/relationships/image" Target="/ppt/media/image2.png" Id="R7a2dec5e1ea54781" /><Relationship Type="http://schemas.openxmlformats.org/officeDocument/2006/relationships/notesSlide" Target="/ppt/notesSlides/notesSlide2.xml" Id="R5afe5f823a6140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cc43f4c9c5400f" /><Relationship Type="http://schemas.openxmlformats.org/officeDocument/2006/relationships/image" Target="/ppt/media/image3.png" Id="R2af08720d8344aea" /><Relationship Type="http://schemas.openxmlformats.org/officeDocument/2006/relationships/notesSlide" Target="/ppt/notesSlides/notesSlide3.xml" Id="R4feef43eb0bd456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ff0e0576bd4b61" /><Relationship Type="http://schemas.openxmlformats.org/officeDocument/2006/relationships/image" Target="/ppt/media/image4.png" Id="Rbb37e230d3c74b2f" /><Relationship Type="http://schemas.openxmlformats.org/officeDocument/2006/relationships/notesSlide" Target="/ppt/notesSlides/notesSlide4.xml" Id="R4bbd5c7fc6874d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1660e7631b4ff5" /><Relationship Type="http://schemas.openxmlformats.org/officeDocument/2006/relationships/image" Target="/ppt/media/image5.png" Id="R45be50b09f774bed" /><Relationship Type="http://schemas.openxmlformats.org/officeDocument/2006/relationships/notesSlide" Target="/ppt/notesSlides/notesSlide5.xml" Id="R154e0adaff2445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1ab2e3efe0454b" /><Relationship Type="http://schemas.openxmlformats.org/officeDocument/2006/relationships/image" Target="/ppt/media/image6.png" Id="R8c1ee22fc3064e38" /><Relationship Type="http://schemas.openxmlformats.org/officeDocument/2006/relationships/notesSlide" Target="/ppt/notesSlides/notesSlide6.xml" Id="Ref22f56b0d4d43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d028b7ed7c4221" /><Relationship Type="http://schemas.openxmlformats.org/officeDocument/2006/relationships/image" Target="/ppt/media/image7.png" Id="R804b87f593564543" /><Relationship Type="http://schemas.openxmlformats.org/officeDocument/2006/relationships/notesSlide" Target="/ppt/notesSlides/notesSlide7.xml" Id="R18e576ef599e43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87067d7b72428e" /><Relationship Type="http://schemas.openxmlformats.org/officeDocument/2006/relationships/image" Target="/ppt/media/image8.png" Id="Rff533360d81847d1" /><Relationship Type="http://schemas.openxmlformats.org/officeDocument/2006/relationships/notesSlide" Target="/ppt/notesSlides/notesSlide8.xml" Id="R69aa03352f2942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3897cde2a4137" /><Relationship Type="http://schemas.openxmlformats.org/officeDocument/2006/relationships/image" Target="/ppt/media/image9.png" Id="Rcee2f8e21edd4168" /><Relationship Type="http://schemas.openxmlformats.org/officeDocument/2006/relationships/notesSlide" Target="/ppt/notesSlides/notesSlide9.xml" Id="Rec4bfeec4fff408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741b23e164b48" /><Relationship Type="http://schemas.openxmlformats.org/officeDocument/2006/relationships/image" Target="/ppt/media/image10.png" Id="Rf075589399304bb9" /><Relationship Type="http://schemas.openxmlformats.org/officeDocument/2006/relationships/notesSlide" Target="/ppt/notesSlides/notesSlide10.xml" Id="R6f66340f149244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b00ad2af68472e" /><Relationship Type="http://schemas.openxmlformats.org/officeDocument/2006/relationships/image" Target="/ppt/media/image11.png" Id="Rbf2990d2b77d4431" /><Relationship Type="http://schemas.openxmlformats.org/officeDocument/2006/relationships/notesSlide" Target="/ppt/notesSlides/notesSlide11.xml" Id="R22fe9eef16fc43b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2f8e9db33d41dd" /><Relationship Type="http://schemas.openxmlformats.org/officeDocument/2006/relationships/image" Target="/ppt/media/image12.png" Id="R3593341a99f947e2" /><Relationship Type="http://schemas.openxmlformats.org/officeDocument/2006/relationships/notesSlide" Target="/ppt/notesSlides/notesSlide12.xml" Id="R43845432d5ee4e1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a92916c174094" /><Relationship Type="http://schemas.openxmlformats.org/officeDocument/2006/relationships/image" Target="/ppt/media/image13.png" Id="R45832987687a4e80" /><Relationship Type="http://schemas.openxmlformats.org/officeDocument/2006/relationships/notesSlide" Target="/ppt/notesSlides/notesSlide13.xml" Id="R9c4395ac91e74dd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348408fa64029" /><Relationship Type="http://schemas.openxmlformats.org/officeDocument/2006/relationships/image" Target="/ppt/media/image14.png" Id="R948f2f9b6ca8448c" /><Relationship Type="http://schemas.openxmlformats.org/officeDocument/2006/relationships/notesSlide" Target="/ppt/notesSlides/notesSlide14.xml" Id="Rb7669fd830c54ec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9a1e22a2104eea" /><Relationship Type="http://schemas.openxmlformats.org/officeDocument/2006/relationships/image" Target="/ppt/media/image15.png" Id="Rab5bc7423b0f48f2" /><Relationship Type="http://schemas.openxmlformats.org/officeDocument/2006/relationships/notesSlide" Target="/ppt/notesSlides/notesSlide15.xml" Id="Rdaa22b43a468458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08966a5b7343e9" /><Relationship Type="http://schemas.openxmlformats.org/officeDocument/2006/relationships/image" Target="/ppt/media/image16.png" Id="R9e8c6cd599464f6a" /><Relationship Type="http://schemas.openxmlformats.org/officeDocument/2006/relationships/notesSlide" Target="/ppt/notesSlides/notesSlide16.xml" Id="R156a964a8889402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94c507c1f4c94" /><Relationship Type="http://schemas.openxmlformats.org/officeDocument/2006/relationships/image" Target="/ppt/media/image17.png" Id="R6e050922def0460e" /><Relationship Type="http://schemas.openxmlformats.org/officeDocument/2006/relationships/notesSlide" Target="/ppt/notesSlides/notesSlide17.xml" Id="R7a6d8d2b7d5943e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36307afc614dfd" /><Relationship Type="http://schemas.openxmlformats.org/officeDocument/2006/relationships/image" Target="/ppt/media/image18.png" Id="R256f196661754d0d" /><Relationship Type="http://schemas.openxmlformats.org/officeDocument/2006/relationships/notesSlide" Target="/ppt/notesSlides/notesSlide18.xml" Id="Rbba4699cd6b9472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4a8cbcab194ac8" /><Relationship Type="http://schemas.openxmlformats.org/officeDocument/2006/relationships/image" Target="/ppt/media/image19.png" Id="Rb00dd2726bac46f5" /><Relationship Type="http://schemas.openxmlformats.org/officeDocument/2006/relationships/notesSlide" Target="/ppt/notesSlides/notesSlide19.xml" Id="R7776712b21664d3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f3afed2597409d" /><Relationship Type="http://schemas.openxmlformats.org/officeDocument/2006/relationships/image" Target="/ppt/media/image20.png" Id="Raa5a4650355d439f" /><Relationship Type="http://schemas.openxmlformats.org/officeDocument/2006/relationships/notesSlide" Target="/ppt/notesSlides/notesSlide20.xml" Id="Rc751c7fd3fea441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1354ac37a5490b" /><Relationship Type="http://schemas.openxmlformats.org/officeDocument/2006/relationships/image" Target="/ppt/media/image21.png" Id="R1058512e455442b0" /><Relationship Type="http://schemas.openxmlformats.org/officeDocument/2006/relationships/notesSlide" Target="/ppt/notesSlides/notesSlide21.xml" Id="Rd6b7d14517204e1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f3a51ef2b434c" /><Relationship Type="http://schemas.openxmlformats.org/officeDocument/2006/relationships/image" Target="/ppt/media/image22.png" Id="R2602b8f4d4da4ec6" /><Relationship Type="http://schemas.openxmlformats.org/officeDocument/2006/relationships/notesSlide" Target="/ppt/notesSlides/notesSlide22.xml" Id="R1007ff7545f940f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4d706965894ae2" /><Relationship Type="http://schemas.openxmlformats.org/officeDocument/2006/relationships/image" Target="/ppt/media/image23.png" Id="R2c9c9375bd344f6a" /><Relationship Type="http://schemas.openxmlformats.org/officeDocument/2006/relationships/notesSlide" Target="/ppt/notesSlides/notesSlide23.xml" Id="Rd92ae03752e0439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d64e4b7aec48f8" /><Relationship Type="http://schemas.openxmlformats.org/officeDocument/2006/relationships/image" Target="/ppt/media/image24.png" Id="R6ef58b8da6484c3c" /><Relationship Type="http://schemas.openxmlformats.org/officeDocument/2006/relationships/notesSlide" Target="/ppt/notesSlides/notesSlide24.xml" Id="Rcb63d9a8b134421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51f1f3fa2482f" /><Relationship Type="http://schemas.openxmlformats.org/officeDocument/2006/relationships/image" Target="/ppt/media/image25.png" Id="Rd6fa9e64060443eb" /><Relationship Type="http://schemas.openxmlformats.org/officeDocument/2006/relationships/notesSlide" Target="/ppt/notesSlides/notesSlide25.xml" Id="Rd1b552931c4e43e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dafb21aaca41a2" /><Relationship Type="http://schemas.openxmlformats.org/officeDocument/2006/relationships/image" Target="/ppt/media/image26.png" Id="R248534ef73264894" /><Relationship Type="http://schemas.openxmlformats.org/officeDocument/2006/relationships/notesSlide" Target="/ppt/notesSlides/notesSlide26.xml" Id="Rb1bc4cd419b8425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07247b10194ba2" /><Relationship Type="http://schemas.openxmlformats.org/officeDocument/2006/relationships/image" Target="/ppt/media/image27.png" Id="Rc291fe0755f443fd" /><Relationship Type="http://schemas.openxmlformats.org/officeDocument/2006/relationships/notesSlide" Target="/ppt/notesSlides/notesSlide27.xml" Id="Rd4bb25434643427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7c9572ae0944f6" /><Relationship Type="http://schemas.openxmlformats.org/officeDocument/2006/relationships/image" Target="/ppt/media/image28.png" Id="R99378c48c05e4bda" /><Relationship Type="http://schemas.openxmlformats.org/officeDocument/2006/relationships/notesSlide" Target="/ppt/notesSlides/notesSlide28.xml" Id="Ra92d4f601cf0429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e23e802b074a3e" /><Relationship Type="http://schemas.openxmlformats.org/officeDocument/2006/relationships/image" Target="/ppt/media/image29.png" Id="R73339d6b74754998" /><Relationship Type="http://schemas.openxmlformats.org/officeDocument/2006/relationships/notesSlide" Target="/ppt/notesSlides/notesSlide29.xml" Id="R608b80a2163a47c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9a968222cc4923" /><Relationship Type="http://schemas.openxmlformats.org/officeDocument/2006/relationships/image" Target="/ppt/media/image30.png" Id="R11d5129022fd4b32" /><Relationship Type="http://schemas.openxmlformats.org/officeDocument/2006/relationships/notesSlide" Target="/ppt/notesSlides/notesSlide30.xml" Id="R32784be1870c4c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F1C88E-A506-49FB-8D55-EF8E2A89A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387988-C911-401E-ADC7-A343B06F2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F282A9-EE00-4814-9843-088CEF1D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640C1-4506-4E2B-B2FC-CE3D47E79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3CD84E-81A9-44EC-A5AF-B9BB9C55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能源效率、成像、辐射剂量与控制。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37243D-8C59-4D77-B437-7E7ABF6A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6F9D21-B802-4A77-A346-C7FA23CD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6FDC3F-DE4D-407D-B448-79ADAC7D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A69643-58C2-4310-8F3C-931834575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e0ef6563f349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90270F-ABE0-4DCD-A049-A2377F2F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C5DFE9-B9BE-4F34-88C3-C020C6E1C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5CA649-22A2-468C-A2F2-30E9B0D9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C7D47D-F85B-428B-9EC9-3E9EA7D7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0147D6-774F-46D1-B248-2580EDEAD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C7A7C0-9609-4175-8BE9-F17211ACB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DE091D-76D5-4CEB-8649-DAA227825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B5CB2C-7F57-4C60-B959-B3823C4C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056B19-4A1D-469B-A100-783938BD7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2668324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987884-E39A-474E-BBB0-EA406FD90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921851-3778-4E64-84CC-686AB96B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2dec5e1ea547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A9AD2A-67B8-4F07-9C8B-255C5D34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2FAB1F-02F5-4E45-A286-2725B42BC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CEF43A-BA94-448F-931D-FD0CBB1AE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B7E985-DF52-4237-8D95-36DE47EA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D3E39B-C9F3-473E-970B-B24F0973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39A062-F2EC-42E0-B235-341C10C45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BE06A6-3697-46BD-A2D8-BE470AE8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F16932-8786-4CFC-BA39-74923160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83B7D1-1B9D-4B84-8ECD-87BB1DA07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89C483-05EA-42F3-BD4C-CD93EC3E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E60C94-D896-4EC9-A91D-05C77A22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DA2E3D-07BD-4A6F-8989-9B91E8190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6B95F8-CBAA-4666-B39F-61EA2639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ADA99A-349F-4A1B-8387-E1B144C7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9C16CF-770E-4B8D-96AF-04F1085B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F8CA43-5FC3-4567-8B2D-9AD96324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1EF2FB-A86A-4938-A362-E0E9CE69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成功标准｜技术评价需同时看物理机制与风险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5D4D2C-8A68-403C-BCB7-6126F4713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342DAF-E2B8-4C03-9B21-473D3AD74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CCC8E8-DE6A-490A-B838-A8512B8D4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515489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9BFE6E-0B3F-4C43-A688-339BD4A5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72DB36-4635-4429-B549-A8CBBFBB8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f08720d8344a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AC6E88-E63A-4A2B-AF5C-1BA20B30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7CE44A-118C-4F68-B2C7-5DD5058A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A022DC-CD12-42FC-BF6C-251FBE81D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BCE8C-4E64-4B45-9C64-514EFC0A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FD78C6-FE5E-4093-BA0A-C0E8A3323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9ADFA7-2553-4F7B-AA31-6E6B21BC7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边界提醒｜只写优点不评估限制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342731-AFA7-47E0-81A0-D5C9E28B5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B74D31-D4E5-40A7-9BB6-931609AB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265257-64B5-4E96-9D40-31103AEE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能源效率、成像、辐射剂量与控制。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0BB151-AD21-4DAC-AE46-2E7DC915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58B7F0-9F78-4EAB-9840-3113158ED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1A9D0C-32EA-42E3-B737-BBBE12243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B0D392-7D5A-47A7-9312-02408E8B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2·能源效率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109C59-A5B2-46F3-9693-D01CF2EE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7EA06E-17D1-4545-B923-2B1176B2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B778B2-AB8A-4E6D-BD49-9D1FBA67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D08E66-808B-420F-B6A7-2A946445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840992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43C904-89B4-4434-99F7-99DFF1313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5FD6CC-A2D7-4732-9105-09E2416F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7e230d3c74b2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3F464-2F6C-4A85-8E72-C221CE444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A7227B-A5FC-4875-B9A5-F25B674A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42A89F-5BFE-4780-AABC-865E6EE9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能解释“技术评价需同时看物理机制与风险”，并识别一个反例或边界。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6C203A-96D7-434D-A627-9215B95D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C0805C-DD0D-46A5-AB41-29966F4B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BB289E-63CB-451E-B80E-78ACEA62B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一能源系统输入 1200 MJ，输出可用电能 700 MJ。效率为：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B45FA7-3501-4146-8532-571F3C98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高频错因：只写优点不评估限制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88CB8E-3EE8-4839-B5FC-673DB21F5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DCAA25-2859-443F-9810-19C0E28A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B3279C-E077-45CF-A39C-BB329C5F0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4A8D61-4DEB-4538-B8C3-62AD79901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2519D-0E07-4ED9-B621-53E354DC3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0C2A6-2499-40F4-A4D5-49DA5B6D5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F070B6-C2F7-46B6-8A84-45661639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91064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DE43A8-BE40-4939-8D21-9C9A64140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6D03E4-5FBF-41E6-AACF-F693539A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be50b09f774b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D70117-B120-4785-901F-C19A1396A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9DF0B0-1F19-4B44-BEA2-53FA9E596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8F85CC-EE44-4999-8494-1381B2DA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D4E142-433D-4B6D-9F21-12519551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E467A-22D9-410C-8611-07E283D4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CD0A45-18B3-4918-95B3-ED1E969A9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C99AA4-BAB4-4C11-9E31-82FFE0B7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5E0FC7-94C7-470F-AC4B-62E5FE4F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DBA7E4-DEEA-4C4E-BF55-1CECEDE0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A5FE45-018B-4962-9DD2-2ADC99A5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C0BC0D-4948-4D72-8271-123B7ACB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21A71D-3318-460B-A83A-876BFB088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ED0F6-0A75-40D8-962C-3B2934B58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FA82E1-8ED2-4187-9A0A-F04E273A9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一能源系统输入 1200 MJ，输出可用电能 700 MJ。效率为：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475592-46D4-455E-9C32-FA4F8521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42D1A6-D034-407C-805B-51CB50C9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B7F3A6-AB7D-45B7-837E-ED2CE904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正确结论：58.333%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解析：η=有用输出/输入×100%=700/1200×100%=58.333%。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563370-F3CC-4861-A21C-F25817545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F66FC7-9D1A-41F5-85A9-98D8ACD4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95F6E7-A8C3-4CCA-A4A7-A37DCC22D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BBA0AB-75C4-4E33-AA06-9D3FC3F7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97388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5B55E3-FA13-40C9-9EF6-90BF69FD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C5B94-C675-4848-94C2-FD204820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1ee22fc3064e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643F9D-E203-4FBB-831F-A34A50E6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632BEA-3716-4297-BB63-F087F90CF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6D9B16-E689-47CD-BC7E-86A572F97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96566C-FB8A-477D-91B7-24448A45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6651F-DF67-4550-A413-1230F23D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CC28A7-3E50-4400-9CC0-78F337591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D1B7B7-5396-449F-98DD-7D369E34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74D81C-9B92-4359-AB3E-5F97FBEAC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B16062-FBD7-4523-90A0-68C36AACE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245553-93A1-4036-B1CE-F12F4687D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E9B32F-15FC-4A14-9806-9D28B7B3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EA5A4F-DA4B-4607-9FD1-83836B77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6D3BD7-A0F7-4743-88B8-3A30D74A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C901FA-C4B5-4912-B3DA-C6399A18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B8321F-647F-41B6-8AD9-ACD5280B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161404-1C0E-490F-A512-CA492A11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3FF91B-562C-45E7-9A09-E79E37F7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9C80D9-1F1C-4726-AD21-D8E3C851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2A9661-009B-4E2E-A111-BAA7773C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391574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3E5121-7903-4024-807E-6E30DED8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82AA73-FB55-4341-B50B-26B243D8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4b87f5935645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3FBC9C-32F1-422F-A900-6A004E1A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16D69-3467-471D-8DA7-0BBA36C2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966405-B2B7-4E92-8CF7-A658688DC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4E692F-B1B1-4C72-BF1F-40798389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C34C3-1AFE-40BD-A976-2738309B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856C0C-F373-48E1-B23A-9440BF8C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B33A3C-A7CE-4735-A732-229FAD476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E9AA2A-45BD-45F9-812D-9C99066E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7B0400-E1A3-46B3-9BF4-0A7871E5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6F387E-E758-46EC-83C0-724CA785D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E41F38-5C81-412B-9C65-407C6876B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D09674-4685-4E44-8B61-BA631821C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E4F987-27BD-47BE-8838-419982A0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EF71C9-4DFB-4745-855C-77C752B90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44585D-6FD1-4934-B10F-400019808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F1C307-3647-4492-A8B0-E062584F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6B9596-A7C5-435A-8336-F0063F371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919880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35F7D8-13ED-477B-8A31-5C36B50D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C0C8B0-B293-45CD-ACE4-895F5353C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533360d81847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EF1C2A-0F20-43AD-ABDD-396E122C7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3DDC0-3498-4DD0-8821-1910B5B3C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29E53D-78E8-4999-90FC-774A60BD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67202E-D08A-4977-AAF4-09D3498DF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一能源系统输入 1200 MJ，输出可用电能 700 MJ。效率为：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B18B1-94FE-4C6F-A62C-AD200B73E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CDEA5-CB14-4100-98D4-858CE58AB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C34DC3-D153-4EBE-A65D-32EC11B1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0381B6-6DB5-49B1-B910-97FB10E7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806B33-23C1-4898-833E-F40D605F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B6588B-9161-4393-B477-BD716E72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E3AB03-B2E8-4303-BD5A-9BAFCAB1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276CB4-9946-44CF-9852-0FB930607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1BAE36-D110-49D2-B893-A88F0183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87AEF8-8E3A-44B4-9FC3-13F0700AB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FC0093-4950-4994-A738-1A89078C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25134E-BEB4-493E-A698-EBA2323F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F97FCD-91F3-4F5D-88B7-CB2C19B1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730252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55DED2-F2A0-47FC-86FA-7A82B441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F1E80F-BE2A-4B79-BCE8-797495E5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e2f8e21edd41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BB493-9842-4816-A05E-2403EECB3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154A7-2A59-4F6C-9EDA-659D63590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D9C304-6022-4ADC-99F9-0953744D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295464-18CE-4BC4-8BB8-1491B5D1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屋顶太阳能系统平均输出 3 kW，每日有效发电 5 h。每日发电量为：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8B784E-C00B-47F0-BBB9-A5D1B798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2·可再生能源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E2DE9F-C90C-4FA7-8AE2-03DA348A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BC0B01-D2B6-4366-B70B-E85C6EC4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B4A1BE-9218-4944-8721-B4A96747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19C1E5-2A2E-40C3-98DF-A76D42E4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6C56B8-D3AC-4524-A4A8-2F5BF24A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222377-9653-4AE0-B59C-6DFE7E761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E13785-8E66-447B-A722-B22D467C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1C0816-6BC8-4796-A9D4-4D3D79A5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4DBABC-FFDB-469F-941D-52F12846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E8223E-B6F0-43C7-B7CF-1D51D5FA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584A86-7017-4210-A62E-0F43E343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A0D718-6597-4414-8FFD-DF388BE5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ECA4A8-1D2B-4BCF-BF27-E01002755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39E225-3B6C-4AB6-BECA-3D73B1EA0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524658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C6EA26-BE1E-449A-8187-529812C5F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0ECB5-474A-46FC-85D0-5B9AACF8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75589399304b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B1D863-F726-4C53-8DA0-E36100703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DD5E1B-39EF-4E67-86BE-02905B264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00D98A-D98F-4835-9626-F3CCB9454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8BEE03-736D-48D2-BF87-0DAE1499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F811AE-F476-4CEE-BF46-72369259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一能源系统输入 1200 MJ，输出可用电能 700 MJ。效率为：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7CC5DA-3D96-4771-8B2B-69000F7BB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ADFB72-E760-4316-9A70-37CB21854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7EE167-8FE2-4FAA-A7EC-B1B11339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1E673-87B0-4DEE-AF97-9D684A4C5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屋顶太阳能系统平均输出 3 kW，每日有效发电 5 h。每日发电量为：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27EF46-916C-43FE-92DE-99F244AF6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E498AC-45BD-4DC0-9A28-306CE5788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F56DAE-C150-4440-8302-52D82B76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1781AA-4D4C-447C-B871-2DBB522E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温度传感器标定关系为 T/°C=20+4V，其中 V 以伏特计。当输出 2.0 V 时温度为：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32149F-DDD2-4BCD-8220-DE59AC5B4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85716F-C700-43F2-B060-6E39737D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5FE314-07F1-4264-B7F9-8649533BE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7FCD21-1B0B-4047-946C-448EC78B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993635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80D12B-A17C-480E-A7D5-FBEC4B3EA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A8B0B-1359-4550-B49A-3399C992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2990d2b77d443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C1E72-4236-44DB-9BAB-18A5EA189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057D6D-5A88-4149-9F12-F0ABFD51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CD706-5C3B-4DEA-9520-C4A5F8745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78B707-943D-41D3-826B-972386D51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5D86C4-1C22-444E-947F-017E04EA7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9AC94E-9A71-46EA-9829-208C58616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CB7B48-C5ED-4C36-96A3-3F159EE6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1625F6-80F2-45ED-9B7A-B965CC513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解析链：E=Pt=3×5=15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DCBE49-5380-4812-93FD-669368C2E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07590F-FF8D-43F6-8A69-057E6C50C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C1E0DC-EA4A-47C7-9431-0EB2ABA2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9E7E54-F137-4945-B512-F8F84EC2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7646489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0A4EC2-93C5-40D6-8797-6F9FE254A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1956E6-D3CC-4219-BA9A-F97BA18C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93341a99f947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076726-985B-42D7-BF9D-45DF97D6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FADB1A-CA8A-48D6-9A7B-1FD446A6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D2E36B-F6B3-4700-98C5-0D71E23E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18AB72-A11C-4C3C-8E65-E64488218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温度传感器标定关系为 T/°C=20+4V，其中 V 以伏特计。当输出 2.0 V 时温度为：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60F4CD-EFAC-434A-9634-ED5B5040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A99DE9-BDF8-45BA-B872-5D0769165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5B9FD-84B2-4189-8CCB-9CF3F2B6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BFF751-F52F-4344-AF29-0640FA748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C4E180-D5B4-4F28-B59B-9F9C6741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9ABA51-0F84-4FB0-A2A4-CE4860F33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E86D27-AEA6-46FB-9C58-6D83A182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57B92B-64BB-4415-8D2C-A2950A7F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F8B08F-F340-46DE-A0CD-717B892F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7016993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6698D2-A6C9-497B-B8F5-A2C8B40B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91FC27-FF8F-4A3E-9DDF-25B093964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832987687a4e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162FB8-FBB0-4BC5-8ADB-3A5A41629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E4CB8-CE7F-4887-957F-4043940CD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B7AE11-DFEF-4409-80AD-2F5F5F1B0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能独立执行“机制—数据—效益—限制”，并说明每一步理由。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7EFA35-E221-4851-A95D-E2E7FF5A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7B0AE3-9874-44EE-BA4D-B96CEF31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BE2541-540B-492E-AA80-E5755637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一能源系统输入 1600 MJ，输出可用电能 900 MJ。效率为：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078B79-AE97-4405-B615-5140EE62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高频错因：只写优点不评估限制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A8A8D7-BFF0-4BDB-B343-8F53F2F44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8C871E-B67B-4074-9361-E530BB5E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A93822-F4A6-4B3A-849E-F6C5E98D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2E6DE5-1977-4AA7-BE07-63CE1276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565EA2-E20E-45A5-8230-3E1186BEE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F1C9D8-CF7C-433F-89FF-EE243A72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75A10F-E4CC-43A2-BF3F-77CF1277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4980089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F74698-3A5B-4974-842D-3D882BC5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990111-34D2-4A26-8A05-453C20BD9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f2f9b6ca844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99BDD-51D1-4270-990A-9FF7D186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1406F8-F51A-47EE-8F1B-C674302CD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7D6975-1450-4997-97BD-F74097FC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AB6B8E-6064-4BDD-AE4D-845B928D0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1AE1CA-BA6C-468F-837E-E471BA6E2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DF89C-2497-418D-B355-D5AC1FE81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D3FB9-63DC-4D4D-8773-7605C2E2F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B23115-3ECC-4CB1-81CF-0A1CA71A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4146F1-C9B5-49ED-9FC8-F700273C6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1577EC-B874-46B3-AD4F-D537B0E66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503B5-7181-46AC-A774-F284D5C0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044F98-BEFE-4CEC-97B3-E7F2001D3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FDA94A-8CB0-4986-8039-31B9B2F4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8B95F9-EDFC-45F1-B43B-A1788845F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一能源系统输入 1600 MJ，输出可用电能 900 MJ。效率为：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E06F0A-14D3-42EC-A42F-E68806D3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2C333E-2BAF-4682-9335-E8C51FCA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0B2885-0779-481E-A0AD-242E88312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正确结论：56.25%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解析：η=有用输出/输入×100%=900/1600×100%=56.25%。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0C06CB-6701-494D-9DE6-F43C8B64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A90B38-FE53-4279-AF20-FD82E1A51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6991C9-BD89-4BD2-AF26-1DE8596C3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432EA3-FE1D-4714-8FEA-D929A87E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0058192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677CE3-9338-4702-8D7D-DFC58453F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97B1C-49B7-43FE-91EF-B99FC83E6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5bc7423b0f48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B6AE3C-3F85-493E-AF97-7191E9DA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53BE80-E587-4281-B9C1-222AA2E3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9A4AA-8021-4EA5-9997-78454CA8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692934-7ADA-4A5E-9B4E-D1C5CBC3A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5D9796-90B3-4753-A406-22E7BC09E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41DDA-219B-4D40-BB02-CE9BB58F6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4CC60B-6164-4D9D-9631-BD6FD863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B8F5D9-4298-482F-8520-B0273D331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1D3A5E-10F9-4577-9527-B77C679E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F97BF3-1BFE-4520-A4A9-FF8ED22C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3ADB1E-6051-4FA8-AD85-2F8CEF8E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FE7D4A-020B-4572-A04F-E7591872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2590FC-10A7-4064-A74C-E8EA3CEB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2DBEA7-7261-47A8-B705-DEC5CB59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F182D6-817A-44B0-B490-FC5833477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7F643E-EDE4-4DBF-AF18-617DC900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72AC76-3A5D-4B80-8F1A-DCD50CBC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D00341-651D-4054-8157-E49A7241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963198-FF87-45A4-A4B5-E31A05F85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20069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46939B-5FB5-470A-9D2E-2B517DA4A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56888F-3A3E-4CCC-94C8-50B23D3D5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8c6cd599464f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4D511D-722E-41BE-8758-8C194D957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E0DFE9-4BE5-4BF4-A9F8-5D86B0652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C5D05B-5058-4CDA-B3B0-21ABA81D1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6603C6-8715-40E4-9F99-D405DD3D6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A91D1-B287-4872-93BB-EC0BCF20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453962-0E05-440F-9B9B-364FA6395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F21AEE-3F43-429D-8DD5-655F939F6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9F0A85-26A8-46DF-987F-79F187CF6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5EEB50-C10D-4607-BD7F-2382EE0C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6FFA21-B542-4780-9CF9-18E99153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9F761F-E112-40FB-A27C-0BA820E56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45CDB1-C154-4223-B2D3-4AFF90A0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F95284-A364-4B8A-BEEB-01B5D9B34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030B5A-487D-46C2-8858-BF6BFDC5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A07A55-0095-491F-A178-3996350D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FB5EA3-B4E1-422C-81FC-E24C7B470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3CA255-1362-4CA2-9B72-7461A4DA2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3779933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62DD5B-05F1-4616-B543-2C0BD8BE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6012DE-E1AA-4127-A5E1-386B79624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050922def0460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72CE08-E4E0-49B9-90BB-5D0E777F2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8E524A-8809-468A-B2C6-99610E0A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CC5920-9EA2-4D7E-9C4D-B4DF3D92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C09A36-D545-4455-8FA5-D31DE3093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一能源系统输入 1600 MJ，输出可用电能 900 MJ。效率为：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B7696-B065-4C67-A076-DD3A9D55D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F85039-ED4E-4D21-AF24-E37D9492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8F38A6-3472-4DC5-B360-3BCC81D28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2DB7F1-833E-4165-8AFE-AD9BD900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31D783-5D1B-43ED-84B0-5587A86B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2FA36D-29A5-48FE-B7A0-0A7503288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FCC18B-E409-4D75-95F1-2052D9ED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74FD41-A7BA-44E8-9A1A-BD67C9F40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656F3A-968A-4821-B0F8-6A15ACBA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7763F6-515B-4611-8DAB-0CD5FFDF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256A9D-39DD-45D3-9668-B0560CCAE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DE1CA2-AECD-461B-B3EA-DF83A67C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30880D-9F84-4687-9E52-1C54CA14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8681861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235209-7668-4879-BFB1-0D76809A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766AED-D2D1-4E6B-BB92-C82252684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6f196661754d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EDF3E-BFCC-49A4-B04C-E70ACFC5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8F90BF-CA0C-4C95-B0DB-59573DC87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3B78BE-7EE9-442B-93D3-76EEE1A1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EE4B9E-AD29-493B-8086-44F75012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屋顶太阳能系统平均输出 5 kW，每日有效发电 7 h。每日发电量为：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4EFB5E-B197-4B09-B716-A528ED3C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2·可再生能源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D58CCC-44CB-46B8-9730-396FF5C5B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16DF3C-8B01-470F-9B7C-A10FEB22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2ACC18-75D8-43C8-A118-0704D487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7B32FF-2CC6-4024-9D6E-CC712B11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36B75C-F0FF-4A58-B1AA-9BB50A3B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EF2EC5-98CD-4134-8D08-9A2A168B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8C6CA2-0297-4F89-92D7-21E935EDC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D996C5-C828-4CF0-9D8E-5C96E56C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79D1C8-6342-4DC1-8CAF-2140BEA8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2B8900-FFB2-4EAE-9828-4AFFC025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10F3A8-53D0-4190-9373-2C736F87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7C8EC3-1C40-4F55-8D3B-803DF6B5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B81BC3-AE98-4343-9D60-E5B0D472B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4F839B-2AFB-4BAA-8830-09ABA204E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7631895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62DC72-2B31-4099-8CD3-FAD02013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C68CF0-D1E5-494D-BAA2-04DBAF18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0dd2726bac46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8455B4-E140-4A1B-A88D-D4CDEA407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E81193-C8C7-4C82-A900-2253EC4D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617ED5-A24E-4106-967B-325160C0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A584E-FCD5-49C9-9520-08145A11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A34416-34B3-4E91-AD30-96BE8F41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一能源系统输入 1600 MJ，输出可用电能 900 MJ。效率为：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75C877-1A81-4659-B7E1-6972A84E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EB7C62-3A46-428C-B200-101D170C3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270ADF-0CDB-4E37-A080-6EBCE900B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D09B9D-1A66-4A6D-BDA6-A85CFA88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屋顶太阳能系统平均输出 5 kW，每日有效发电 7 h。每日发电量为：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E7C56C-8388-406A-A854-FE4CA73CC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EE747C-EB3D-469D-8016-8FDE7378D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55025-F74B-42A6-80C0-CAE8875D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8225E2-ADC4-4C7D-83AC-99047C17D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温度传感器标定关系为 T/°C=20+6V，其中 V 以伏特计。当输出 3.0 V 时温度为：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E8F2AE-A7B1-489E-BDBD-3394D3E8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5C128C-D84A-45AC-897B-429D5225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B2F0EE-27C9-4491-85E2-FD6FABB64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31C7BC-B0A2-4647-A3B4-A4ACFEA3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89434190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10C73B-7325-4253-9218-7CED00B1A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517760-B772-49B9-81D1-1B262C29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a4650355d43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D02D63-9341-49D7-B6E2-AF9C18D60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EE330F-EB2B-4EBA-8D38-E6EEBC276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F3466A-54AE-4A19-B424-DB25C545A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10FDF3-6900-4BCE-BA73-80EAC788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3F932C-8A48-45A6-A683-2C9BF9E9D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6AB480-7D0C-4B30-B61D-23FCA1464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E8109-E7B8-4D94-B269-3822FF55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2FCFE5-C276-4E17-99B2-570581E3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解析链：E=Pt=5×7=35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7CAB62-2A3A-4DD9-9413-A9A41899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EDDBE5-A013-4C2F-B7EA-24D69D0D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C06062-CD1B-447F-BE27-1EE7309DE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86FA11-813B-4497-AC2B-564FFBCD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85145994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A4A76A-6E2E-4911-8005-C6E7009D1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31B4A5-F3BD-4809-9336-09AAD498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58512e455442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2A1505-109E-41C3-84D0-61BB0C0F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F9163-0ACA-40B5-A997-04521B36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3C9396-249F-4C3A-B037-82AED41C8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CD0BAE-B285-4DB2-A2F3-9B9658257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温度传感器标定关系为 T/°C=20+6V，其中 V 以伏特计。当输出 3.0 V 时温度为：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6F0049-6622-41FD-AC47-A3A5BAB0C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A4091B-1C0C-471D-9163-B0431C594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CF1F2-9DE4-4A97-872B-10891BF0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2BEE76-23A1-4A90-BF4A-F6AD9F55D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E5FCCA-02D9-4025-BE36-7B390B678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7FE0E-F654-46AA-A6B1-F6598EB4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977D7-77A0-4785-98FB-333E2EA03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46F13A-CD33-465F-8BA3-1725BDF7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A3D8CF-DC6B-44C1-8207-3F4CB8F3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0796450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DB00E0-A6B4-4D0C-88FB-0AE2C7F2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674D11-5B6F-4D2F-9368-895224D5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02b8f4d4da4e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ECE4DF-18D2-4A73-9004-F7497B8E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0FDF0F-93F7-42EF-919C-05F44F1B8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EA5D13-3F88-45DC-8719-C4D79D9A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BEACC6-DFB8-47F5-943A-1580AAE8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F346E9-357C-4BFA-8D1B-81289179C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59EBF4-9706-4928-A956-EA2B7E43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一能源系统输入 2000 MJ，输出可用电能 1100 MJ。效率为：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CC2CB5-7865-499D-8A3C-5D8FDF195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高频错因：只写优点不评估限制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8F1151-4B39-4418-AA11-AFC41367B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B34758-1525-40C0-8729-5F840F5DF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9BD654-9E98-4325-B20D-80BC6FB1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3D9D2D-1AFC-4ADC-B72E-2C84E4D0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90F431-FAFB-48E0-A327-2F257A19A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03BD66-B8B9-414A-9DFD-3CA2707E5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57F5F4-92DF-4E6D-8B7E-96D7805B6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6936233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B25AD7-DBE6-4269-B800-17B2C516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308306-301F-4C36-85E0-E3A2063BB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9c9375bd344f6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1B5711-D01D-4891-8E26-6957367F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157B37-3625-43DC-8824-8C5D029D6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2C345C-0EEF-4485-900E-3058F3012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E1EB8E-5A0C-43CE-A3D4-D8F33899D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6A88B3-D1CC-411D-A857-68F224F1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210901-740D-4EC6-A15E-32BFAC30B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90879F-01A0-48C9-A7FA-1111440A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4B281D-EC16-44F2-A898-D3EBC120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7FB939-DED9-4B01-B5AB-1F1B28EA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效益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3897D1-64D8-4242-BE8D-C1020DE3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A50643-C055-4FA0-AD91-724CCF85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限制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7A6F5E-99E0-461B-AAD3-0C69B8801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90125E-DD25-4531-8183-846BFAC00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588FB1-6438-44C9-AFC6-7BC2CB1CC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一能源系统输入 2000 MJ，输出可用电能 1100 MJ。效率为：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3C418D-A0F6-471A-B47B-BB8F71698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805AEF-2D36-492D-9530-AE0C407E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32026F-1061-48CF-AFAB-6B13BEF0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正确结论：55%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解析：η=有用输出/输入×100%=1100/2000×100%=55%。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7A7F39-FDBA-40B7-8F9A-87DA2FC57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F426CB-6ECF-44AF-B982-918669B1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1FDC9D-F2F1-4FEF-A121-5F9183C5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5C01AC-E42F-469C-868A-563284059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1513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035BCA-4FCF-4CAC-8CC3-2E218DB9D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F2108-EDBD-468B-8D2D-85F9A7AC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f58b8da6484c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98BF38-14A7-4DFE-A377-A5EA1590C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3F5C34-1219-4BD6-B197-236BB921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844B82-ED04-476D-A5A9-992F0AB0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92A0D-D677-4BF2-A71D-7C9243FB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8B1ED2-B946-4FD7-A24E-F368DC0A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CCCDA0-8543-47FD-8B3A-114BB26A1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AF6BC9-242F-4993-9E0F-BF8301B0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68879F-99BA-4BDA-920A-92E53347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3A6357-BD7E-4125-9AF3-95C2CB310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F1D68D-650D-46C3-80EB-4A425B219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2F6DD0-0889-41B3-A25C-9D92A653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5F018C-8D60-44A8-BCF9-5E795715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9B1F46-77C4-4DEB-9443-66A5BA4F2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7DBA22-E470-48BC-BBC0-6B23955E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6BB06-63D9-47D6-B4DF-DE25F6660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981530-A81B-49FA-975A-FA61D49C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773C9E-775F-467E-BAB8-A9B87E7C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E42811-DA41-4045-B36C-24D24D29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0E9E15-3156-4783-98AE-817ED9FF0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5224513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F46578-EE1F-494F-9ED4-26CF72038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5755C-B8F4-4C3D-9A27-F3DD3A0E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fa9e64060443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6E5E8A-9114-46DD-A96D-B09B5689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4CC71C-0DE4-44F3-B7F1-464A78EBA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2E60A-276C-46CD-91C0-79F60C9E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E7AA26-664B-4CB4-AB0D-E9A88C3C3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能源、医学物理与传感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3ABB5E-B4CC-4ED5-AFAF-A692F7FEB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6668E4-75FC-4C8B-9C94-58B12C414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168F02-3A64-49B0-BA8F-180DBE22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37578C-1AAE-41FE-9A1C-9B969CF26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279259-3069-4B20-8822-A6DFE668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B4D1C1-6D79-4B71-9D45-2AE5B5F5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D99097-4749-47FC-A213-9E31E1A5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A8A638-16EE-4EF7-A03E-E857D4450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333DE0-D195-4103-92DE-BF4F95C5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FEE892-DBD5-4A67-AE0D-8F7D2BC1D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84EDF3-DD50-4E9D-8228-DA2DBE7B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8EE4F3-2F70-4431-9B9E-ADA9077D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80C907-FEBC-4EFE-A62D-FBF54F9A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6458640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7871F7-7D88-4621-B30B-81DE23B0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CBC5DF-0F28-4754-8C12-8E5993E1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534ef732648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6CD7C1-54AD-4158-9DA1-43BC23306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246C82-8C63-4528-94A3-239F71E0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C0A092-393F-4F0B-AB53-9FB2F759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A9EE2C-8F64-434A-A806-55828D56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一能源系统输入 2000 MJ，输出可用电能 1100 MJ。效率为：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9956F5-3A40-4E43-94C2-313BE6A6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A31636-662A-44E6-8E88-0A7130014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0E79C9-98FD-4F6C-9968-50069A70D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技术评价需同时看物理机制与风险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A150C2-367E-445C-BC15-57A68927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9CCFFE-4850-49B2-8B70-85F3F812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320117-6EA8-440E-989B-B0509027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机制—数据—效益—限制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812646-BC83-40BB-9102-D9692201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110527-2C64-42E5-BB08-E2843384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887FAD-517F-40C8-ADCD-043F3179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检查：只写优点不评估限制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6E2A50-CDA9-4DDC-9D36-C63E47F5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45E15D-7EF9-406A-90B4-D7148A4E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693EBE-286A-4DF5-BD94-FC54CAEB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DC71EE-5F1C-4527-A13C-C34115EB1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82507352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A071AD-2830-4E5D-83C2-2B47A9C0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BCD75D-E164-4680-8389-5D3FBDCA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91fe0755f443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E0053D-CC3B-42FD-AED6-EF13A3763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ADD3A-9BC1-4C3F-9419-80972237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2E1C88-23CB-4DF1-92B6-3744FA657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FA1A3D-FC60-4033-9076-9D83DE8D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屋顶太阳能系统平均输出 7 kW，每日有效发电 9 h。每日发电量为：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82A0A3-AF1B-4CB4-9A20-7F582422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2·可再生能源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A8B435-964E-48F9-B41E-51FA42B2E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7818BF-1848-438A-82B0-15FA9B7C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2FF787-BF8C-4125-AF21-765790FA5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1FABAE-979E-4BFC-8A99-F66A4D8A8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528A22-2DB6-40B7-9B11-365997E81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126584-2AD4-49D9-82DF-7802B53F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FD4FD7-94D6-4693-9DFF-AC033A18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A82F0C-2E39-4EB9-8519-EB847A59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D43D6-FD4A-4CA3-A57D-A781794F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9BA4AF-9C91-453A-9B9A-A482E373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0A6F5B-8BB6-471A-B91F-0D347025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000F56-647F-4718-B4C6-1B351BE4A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B7F568-AA3D-421B-A1E1-499D093F1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7E0324-38E1-4094-B8F9-61831DF8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018630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553131-EDA9-44F1-898B-BE5199490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C0A86-D9A8-44EA-8488-352C41EC7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378c48c05e4b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1A67A5-9096-42E9-8EDD-DFADEC90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C7E639-A710-413C-9125-C730D494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C1F69D-7AE7-498A-92D0-497BD4F04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116E5D-F254-42B2-99D5-47013AF2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DB5D54-BF2B-48FE-A388-A070D40C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一能源系统输入 2000 MJ，输出可用电能 1100 MJ。效率为：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9A5D1C-0563-430B-BD47-2D91C123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567B3B-C813-4DEE-BD12-2484D2BC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E6406F-836B-4CA4-8952-A10E1035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82C7B5-E04F-4D2A-B060-5C52F8FC2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屋顶太阳能系统平均输出 7 kW，每日有效发电 9 h。每日发电量为：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075D70-EB56-4472-9A96-E961B1B0B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5AD4DD-F26E-417C-82E9-45A48C029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64765B-9178-46D5-ADE2-526F3F82E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74EDAC-67B8-49F3-BB75-8EF7502AA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温度传感器标定关系为 T/°C=20+8V，其中 V 以伏特计。当输出 4.0 V 时温度为：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CE9BA4-7819-4B49-8A4B-948151C7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9DCECD-7EA6-48D0-8FBE-63978193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F9D02C-C632-413B-8698-675CC55B5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59D499-12C9-4E7A-A437-BC9AB990E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7820439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28C726-03D3-4DB0-9329-E6AA1EA3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F9E92C-64B8-478A-BA9B-902B59CF0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339d6b747549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DCE831-B758-4F88-AC17-6DE585601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702066-5C1F-4472-BF73-8C3672F8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82DAD1-4961-45AE-A1C2-A372EA77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7FF70B-021B-4AC7-A896-847EF362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只写优点不评估限制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32FC7-6BA6-42D0-A2C5-8063E7861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8467BE-FD51-4827-902A-120585AE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8F492C-B342-4348-B47F-E9870FD2C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754531-36F3-4F7B-9D72-DBCB7E7B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正确结论：63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解析链：E=Pt=7×9=63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E2F9F7-A413-4D21-B0E4-F23D9ED8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A5B632-A417-4E56-852C-474F26B8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E80DB9-DA63-4658-92ED-44FF7BC4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9B28E6-7B9B-4F63-A58C-0A8D9AEF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3874391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33E0B7-DECD-4CAC-AF1D-95808CFF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1B98B8-83DC-40D7-87AB-AEE6D4296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d5129022fd4b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E3D46-4E7A-4E76-A312-A65C84441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53C7EE-EB87-4F6A-895E-0C17168CB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4DD9F-88B6-42A6-B79A-53B04C09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EDE0F6-5071-4165-AD9A-1C8F2B7A0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温度传感器标定关系为 T/°C=20+8V，其中 V 以伏特计。当输出 4.0 V 时温度为：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FE3367-113B-40D7-AE9E-3BC3A01C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68373F-28B1-4C36-9C8F-AD7AD36E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1F3ECE-5B66-4E20-90AA-B8431CAC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CB7E47-61E5-44FA-AA29-741064D4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CE3F4C-6900-4399-ABE4-BA12DC7D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FCE630-4601-4806-9FC6-CDA1CA5B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85DB57-03B8-400B-8867-CB314517A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34CB3-BC2E-4412-AA1C-8CFD11144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能源、医学物理与传感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C91831-DFDB-4ACF-9FCD-64841D411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864072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2026-08-19T09:01:19.4440000Z</dcterms:created>
  <dcterms:modified xsi:type="dcterms:W3CDTF">2026-08-19T09:01:19.4440000Z</dcterms:modified>
</coreProperties>
</file>