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e8b8230782c46ac" /><Relationship Type="http://schemas.openxmlformats.org/officeDocument/2006/relationships/extended-properties" Target="/docProps/app.xml" Id="R2b347107fcb94bc2" /><Relationship Type="http://schemas.openxmlformats.org/officeDocument/2006/relationships/officeDocument" Target="/ppt/presentation.xml" Id="Rbc56cbef9a9d478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8e0768a90884e0c"/>
  </p:sldMasterIdLst>
  <p:notesMasterIdLst>
    <p:notesMasterId xmlns:r="http://schemas.openxmlformats.org/officeDocument/2006/relationships" r:id="R1df5527c2f84488a"/>
  </p:notesMasterIdLst>
  <p:sldIdLst>
    <p:sldId xmlns:r="http://schemas.openxmlformats.org/officeDocument/2006/relationships" id="256" r:id="R3f20a2e6602d4bf9"/>
    <p:sldId xmlns:r="http://schemas.openxmlformats.org/officeDocument/2006/relationships" id="257" r:id="R3138b6394488429d"/>
    <p:sldId xmlns:r="http://schemas.openxmlformats.org/officeDocument/2006/relationships" id="258" r:id="Re7bfaa4fa5b24d0b"/>
    <p:sldId xmlns:r="http://schemas.openxmlformats.org/officeDocument/2006/relationships" id="259" r:id="R24bca7b1da124412"/>
    <p:sldId xmlns:r="http://schemas.openxmlformats.org/officeDocument/2006/relationships" id="260" r:id="Rc7d3f89660d94c00"/>
    <p:sldId xmlns:r="http://schemas.openxmlformats.org/officeDocument/2006/relationships" id="261" r:id="R917f9568232a4d74"/>
    <p:sldId xmlns:r="http://schemas.openxmlformats.org/officeDocument/2006/relationships" id="262" r:id="Rf81e3606937a4c3d"/>
    <p:sldId xmlns:r="http://schemas.openxmlformats.org/officeDocument/2006/relationships" id="263" r:id="R784eba888fd2456f"/>
    <p:sldId xmlns:r="http://schemas.openxmlformats.org/officeDocument/2006/relationships" id="264" r:id="Re29d0c65b14b473f"/>
    <p:sldId xmlns:r="http://schemas.openxmlformats.org/officeDocument/2006/relationships" id="265" r:id="R82b8a87c29254f5b"/>
    <p:sldId xmlns:r="http://schemas.openxmlformats.org/officeDocument/2006/relationships" id="266" r:id="Rf6eb3d54672d4a5b"/>
    <p:sldId xmlns:r="http://schemas.openxmlformats.org/officeDocument/2006/relationships" id="267" r:id="Rf3617ee9ba1d44c2"/>
    <p:sldId xmlns:r="http://schemas.openxmlformats.org/officeDocument/2006/relationships" id="268" r:id="R2e9a6872919246f3"/>
    <p:sldId xmlns:r="http://schemas.openxmlformats.org/officeDocument/2006/relationships" id="269" r:id="R7567079b824845a9"/>
    <p:sldId xmlns:r="http://schemas.openxmlformats.org/officeDocument/2006/relationships" id="270" r:id="R03abe63e8fd84ba9"/>
    <p:sldId xmlns:r="http://schemas.openxmlformats.org/officeDocument/2006/relationships" id="271" r:id="R33188e6cf5de4b27"/>
    <p:sldId xmlns:r="http://schemas.openxmlformats.org/officeDocument/2006/relationships" id="272" r:id="Re8f392ce134f4679"/>
    <p:sldId xmlns:r="http://schemas.openxmlformats.org/officeDocument/2006/relationships" id="273" r:id="Rf9badd84b2b741c9"/>
    <p:sldId xmlns:r="http://schemas.openxmlformats.org/officeDocument/2006/relationships" id="274" r:id="R7eefbc19e15646b9"/>
    <p:sldId xmlns:r="http://schemas.openxmlformats.org/officeDocument/2006/relationships" id="275" r:id="Rff402057b82a4cd3"/>
    <p:sldId xmlns:r="http://schemas.openxmlformats.org/officeDocument/2006/relationships" id="276" r:id="R8a976bf648fe4874"/>
    <p:sldId xmlns:r="http://schemas.openxmlformats.org/officeDocument/2006/relationships" id="277" r:id="R3b7163a72d8b4443"/>
    <p:sldId xmlns:r="http://schemas.openxmlformats.org/officeDocument/2006/relationships" id="278" r:id="R9bb65ac6eac54d1f"/>
    <p:sldId xmlns:r="http://schemas.openxmlformats.org/officeDocument/2006/relationships" id="279" r:id="Rd353214b7d274d86"/>
    <p:sldId xmlns:r="http://schemas.openxmlformats.org/officeDocument/2006/relationships" id="280" r:id="R3a819d3f7cf24113"/>
    <p:sldId xmlns:r="http://schemas.openxmlformats.org/officeDocument/2006/relationships" id="281" r:id="R7c0b45cdedce4963"/>
    <p:sldId xmlns:r="http://schemas.openxmlformats.org/officeDocument/2006/relationships" id="282" r:id="R1e178ea2f8ad4106"/>
    <p:sldId xmlns:r="http://schemas.openxmlformats.org/officeDocument/2006/relationships" id="283" r:id="R3483422ace6d4eb5"/>
    <p:sldId xmlns:r="http://schemas.openxmlformats.org/officeDocument/2006/relationships" id="284" r:id="Rd8d775cde3ed4836"/>
    <p:sldId xmlns:r="http://schemas.openxmlformats.org/officeDocument/2006/relationships" id="285" r:id="R64137edc40a44eb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9e34e538b4f45c2" /><Relationship Type="http://schemas.openxmlformats.org/officeDocument/2006/relationships/slideMaster" Target="/ppt/slideMasters/slideMaster1.xml" Id="Rc8e0768a90884e0c" /><Relationship Type="http://schemas.openxmlformats.org/officeDocument/2006/relationships/notesMaster" Target="/ppt/notesMasters/notesMaster1.xml" Id="R1df5527c2f84488a" /><Relationship Type="http://schemas.openxmlformats.org/officeDocument/2006/relationships/presProps" Target="/ppt/presProps.xml" Id="R0be6daa1474e477c" /><Relationship Type="http://schemas.openxmlformats.org/officeDocument/2006/relationships/tableStyles" Target="/ppt/tableStyles.xml" Id="R9487382405df433b" /><Relationship Type="http://schemas.openxmlformats.org/officeDocument/2006/relationships/slide" Target="/ppt/slides/slide1.xml" Id="R3f20a2e6602d4bf9" /><Relationship Type="http://schemas.openxmlformats.org/officeDocument/2006/relationships/slide" Target="/ppt/slides/slide2.xml" Id="R3138b6394488429d" /><Relationship Type="http://schemas.openxmlformats.org/officeDocument/2006/relationships/slide" Target="/ppt/slides/slide3.xml" Id="Re7bfaa4fa5b24d0b" /><Relationship Type="http://schemas.openxmlformats.org/officeDocument/2006/relationships/slide" Target="/ppt/slides/slide4.xml" Id="R24bca7b1da124412" /><Relationship Type="http://schemas.openxmlformats.org/officeDocument/2006/relationships/slide" Target="/ppt/slides/slide5.xml" Id="Rc7d3f89660d94c00" /><Relationship Type="http://schemas.openxmlformats.org/officeDocument/2006/relationships/slide" Target="/ppt/slides/slide6.xml" Id="R917f9568232a4d74" /><Relationship Type="http://schemas.openxmlformats.org/officeDocument/2006/relationships/slide" Target="/ppt/slides/slide7.xml" Id="Rf81e3606937a4c3d" /><Relationship Type="http://schemas.openxmlformats.org/officeDocument/2006/relationships/slide" Target="/ppt/slides/slide8.xml" Id="R784eba888fd2456f" /><Relationship Type="http://schemas.openxmlformats.org/officeDocument/2006/relationships/slide" Target="/ppt/slides/slide9.xml" Id="Re29d0c65b14b473f" /><Relationship Type="http://schemas.openxmlformats.org/officeDocument/2006/relationships/slide" Target="/ppt/slides/slide10.xml" Id="R82b8a87c29254f5b" /><Relationship Type="http://schemas.openxmlformats.org/officeDocument/2006/relationships/slide" Target="/ppt/slides/slide11.xml" Id="Rf6eb3d54672d4a5b" /><Relationship Type="http://schemas.openxmlformats.org/officeDocument/2006/relationships/slide" Target="/ppt/slides/slide12.xml" Id="Rf3617ee9ba1d44c2" /><Relationship Type="http://schemas.openxmlformats.org/officeDocument/2006/relationships/slide" Target="/ppt/slides/slide13.xml" Id="R2e9a6872919246f3" /><Relationship Type="http://schemas.openxmlformats.org/officeDocument/2006/relationships/slide" Target="/ppt/slides/slide14.xml" Id="R7567079b824845a9" /><Relationship Type="http://schemas.openxmlformats.org/officeDocument/2006/relationships/slide" Target="/ppt/slides/slide15.xml" Id="R03abe63e8fd84ba9" /><Relationship Type="http://schemas.openxmlformats.org/officeDocument/2006/relationships/slide" Target="/ppt/slides/slide16.xml" Id="R33188e6cf5de4b27" /><Relationship Type="http://schemas.openxmlformats.org/officeDocument/2006/relationships/slide" Target="/ppt/slides/slide17.xml" Id="Re8f392ce134f4679" /><Relationship Type="http://schemas.openxmlformats.org/officeDocument/2006/relationships/slide" Target="/ppt/slides/slide18.xml" Id="Rf9badd84b2b741c9" /><Relationship Type="http://schemas.openxmlformats.org/officeDocument/2006/relationships/slide" Target="/ppt/slides/slide19.xml" Id="R7eefbc19e15646b9" /><Relationship Type="http://schemas.openxmlformats.org/officeDocument/2006/relationships/slide" Target="/ppt/slides/slide20.xml" Id="Rff402057b82a4cd3" /><Relationship Type="http://schemas.openxmlformats.org/officeDocument/2006/relationships/slide" Target="/ppt/slides/slide21.xml" Id="R8a976bf648fe4874" /><Relationship Type="http://schemas.openxmlformats.org/officeDocument/2006/relationships/slide" Target="/ppt/slides/slide22.xml" Id="R3b7163a72d8b4443" /><Relationship Type="http://schemas.openxmlformats.org/officeDocument/2006/relationships/slide" Target="/ppt/slides/slide23.xml" Id="R9bb65ac6eac54d1f" /><Relationship Type="http://schemas.openxmlformats.org/officeDocument/2006/relationships/slide" Target="/ppt/slides/slide24.xml" Id="Rd353214b7d274d86" /><Relationship Type="http://schemas.openxmlformats.org/officeDocument/2006/relationships/slide" Target="/ppt/slides/slide25.xml" Id="R3a819d3f7cf24113" /><Relationship Type="http://schemas.openxmlformats.org/officeDocument/2006/relationships/slide" Target="/ppt/slides/slide26.xml" Id="R7c0b45cdedce4963" /><Relationship Type="http://schemas.openxmlformats.org/officeDocument/2006/relationships/slide" Target="/ppt/slides/slide27.xml" Id="R1e178ea2f8ad4106" /><Relationship Type="http://schemas.openxmlformats.org/officeDocument/2006/relationships/slide" Target="/ppt/slides/slide28.xml" Id="R3483422ace6d4eb5" /><Relationship Type="http://schemas.openxmlformats.org/officeDocument/2006/relationships/slide" Target="/ppt/slides/slide29.xml" Id="Rd8d775cde3ed4836" /><Relationship Type="http://schemas.openxmlformats.org/officeDocument/2006/relationships/slide" Target="/ppt/slides/slide30.xml" Id="R64137edc40a44eb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a5dd81218604d2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2804fbf350248ef" /><Relationship Type="http://schemas.openxmlformats.org/officeDocument/2006/relationships/notesMaster" Target="/ppt/notesMasters/notesMaster1.xml" Id="R37aa8df865dc411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ee54cf36fd54eaf" /><Relationship Type="http://schemas.openxmlformats.org/officeDocument/2006/relationships/notesMaster" Target="/ppt/notesMasters/notesMaster1.xml" Id="R5425117326b243c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4b0fd81dbb74827" /><Relationship Type="http://schemas.openxmlformats.org/officeDocument/2006/relationships/notesMaster" Target="/ppt/notesMasters/notesMaster1.xml" Id="R0cf98f163909436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70ef5751c3f4894" /><Relationship Type="http://schemas.openxmlformats.org/officeDocument/2006/relationships/notesMaster" Target="/ppt/notesMasters/notesMaster1.xml" Id="R216d05febeff441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2bf63dd0397454e" /><Relationship Type="http://schemas.openxmlformats.org/officeDocument/2006/relationships/notesMaster" Target="/ppt/notesMasters/notesMaster1.xml" Id="R49cf357f3b7a4ea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61680099aa64a7f" /><Relationship Type="http://schemas.openxmlformats.org/officeDocument/2006/relationships/notesMaster" Target="/ppt/notesMasters/notesMaster1.xml" Id="Rf5e3a33d9bc74c9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aa115e9efc84658" /><Relationship Type="http://schemas.openxmlformats.org/officeDocument/2006/relationships/notesMaster" Target="/ppt/notesMasters/notesMaster1.xml" Id="R01dac29613c94c3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a8d958ec5b042e6" /><Relationship Type="http://schemas.openxmlformats.org/officeDocument/2006/relationships/notesMaster" Target="/ppt/notesMasters/notesMaster1.xml" Id="R399e49339d1c459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d54a49282624233" /><Relationship Type="http://schemas.openxmlformats.org/officeDocument/2006/relationships/notesMaster" Target="/ppt/notesMasters/notesMaster1.xml" Id="Re334cb2b5da64b7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fbbabdc63a048e7" /><Relationship Type="http://schemas.openxmlformats.org/officeDocument/2006/relationships/notesMaster" Target="/ppt/notesMasters/notesMaster1.xml" Id="R68318e630d0845b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40202737dc44b9d" /><Relationship Type="http://schemas.openxmlformats.org/officeDocument/2006/relationships/notesMaster" Target="/ppt/notesMasters/notesMaster1.xml" Id="R2be438fe6f8b4c3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5b51adbddee464c" /><Relationship Type="http://schemas.openxmlformats.org/officeDocument/2006/relationships/notesMaster" Target="/ppt/notesMasters/notesMaster1.xml" Id="R500b4f31f54e4b1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21470eb9212414a" /><Relationship Type="http://schemas.openxmlformats.org/officeDocument/2006/relationships/notesMaster" Target="/ppt/notesMasters/notesMaster1.xml" Id="R7a415277dc6544a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3198ee777974706" /><Relationship Type="http://schemas.openxmlformats.org/officeDocument/2006/relationships/notesMaster" Target="/ppt/notesMasters/notesMaster1.xml" Id="R08181a3c51484a2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0617e3cfe4f41e2" /><Relationship Type="http://schemas.openxmlformats.org/officeDocument/2006/relationships/notesMaster" Target="/ppt/notesMasters/notesMaster1.xml" Id="R1c30556c7417433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b363f65cb814d99" /><Relationship Type="http://schemas.openxmlformats.org/officeDocument/2006/relationships/notesMaster" Target="/ppt/notesMasters/notesMaster1.xml" Id="Rdbe7fc8ec1434ba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f4d9efbcbb94ece" /><Relationship Type="http://schemas.openxmlformats.org/officeDocument/2006/relationships/notesMaster" Target="/ppt/notesMasters/notesMaster1.xml" Id="R1c9f70e6a9b84a6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d6761a40af584614" /><Relationship Type="http://schemas.openxmlformats.org/officeDocument/2006/relationships/notesMaster" Target="/ppt/notesMasters/notesMaster1.xml" Id="Rc2d43e01406541ee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803fd20124594879" /><Relationship Type="http://schemas.openxmlformats.org/officeDocument/2006/relationships/notesMaster" Target="/ppt/notesMasters/notesMaster1.xml" Id="Rd435ec76fba5451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067c958b1ed24453" /><Relationship Type="http://schemas.openxmlformats.org/officeDocument/2006/relationships/notesMaster" Target="/ppt/notesMasters/notesMaster1.xml" Id="Rf8be9446a8654b4f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68410e072fe4200" /><Relationship Type="http://schemas.openxmlformats.org/officeDocument/2006/relationships/notesMaster" Target="/ppt/notesMasters/notesMaster1.xml" Id="R0612675c543b47d6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9058ecf820ff4326" /><Relationship Type="http://schemas.openxmlformats.org/officeDocument/2006/relationships/notesMaster" Target="/ppt/notesMasters/notesMaster1.xml" Id="Rd7bf9f9c99344233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d6c6c0904c084c80" /><Relationship Type="http://schemas.openxmlformats.org/officeDocument/2006/relationships/notesMaster" Target="/ppt/notesMasters/notesMaster1.xml" Id="R34b24a641bd34d61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ba2a43903ec4a42" /><Relationship Type="http://schemas.openxmlformats.org/officeDocument/2006/relationships/notesMaster" Target="/ppt/notesMasters/notesMaster1.xml" Id="R622595d116fe4d48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1f99af31726148c3" /><Relationship Type="http://schemas.openxmlformats.org/officeDocument/2006/relationships/notesMaster" Target="/ppt/notesMasters/notesMaster1.xml" Id="R79bf9f9c502e46c4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65e3e0a2f4c8467c" /><Relationship Type="http://schemas.openxmlformats.org/officeDocument/2006/relationships/notesMaster" Target="/ppt/notesMasters/notesMaster1.xml" Id="Rd884a47eb6054712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20999ae096574cf5" /><Relationship Type="http://schemas.openxmlformats.org/officeDocument/2006/relationships/notesMaster" Target="/ppt/notesMasters/notesMaster1.xml" Id="Rdb5185cefb1f4890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86d426c033654eea" /><Relationship Type="http://schemas.openxmlformats.org/officeDocument/2006/relationships/notesMaster" Target="/ppt/notesMasters/notesMaster1.xml" Id="Ra6a445efd04948e2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a05527b3a0eb4c44" /><Relationship Type="http://schemas.openxmlformats.org/officeDocument/2006/relationships/notesMaster" Target="/ppt/notesMasters/notesMaster1.xml" Id="R1c9b896db2ff4dd6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4b8a352e289142ef" /><Relationship Type="http://schemas.openxmlformats.org/officeDocument/2006/relationships/notesMaster" Target="/ppt/notesMasters/notesMaster1.xml" Id="R119525a3004e4be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物理 的“原子、核与放射性”学习单元。本套课件共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2·原子世界·光子能量；用于知识范围与设问结构校准，题目身份为DSE原创模考题，不冒充历届真题（访问日期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2·原子世界·光子能量；用于知识范围与设问结构校准，题目身份为DSE原创模考题，不冒充历届真题（访问日期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讲稿】明确告诉学生：本单元只训练“原子、核与放射性”。先解释知识范围，再用一句话建立核心判断，最后示范标准方法。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【互动提问】请用自己的话复述“微观过程遵守能量和电荷守恒”，并举一个会触发“质量亏损符号和单位错误”的错误例子。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2·原子世界·光子能量；用于知识范围与设问结构校准，题目身份为DSE原创模考题，不冒充历届真题（访问日期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Q1：取普朗克常量 h=6.6×10⁻³⁴ J s，光频率为 5×10¹⁴ Hz。单个光子能量为： 选项为 A.33×10⁻¹⁹ J；B.3.3×10⁻²⁰ J；C.3.3×10⁻¹⁹ J；D.0.758×10⁻¹⁹ J。讲解时强调：微观过程遵守能量和电荷守恒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【预期回答】学生能说出“写反应—配平—算能量或数量”中的起始动作，并避开“质量亏损符号和单位错误”。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2·原子世界·光子能量；用于知识范围与设问结构校准，题目身份为DSE原创模考题，不冒充历届真题（访问日期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分步讲评：先重述题目条件，再逐步示范“写反应—配平—算能量或数量”，最后给出正确结论“3.3×10⁻¹⁹ J”。完整解析：E=hf=6.6×10⁻³⁴×5×10¹⁴=33×10⁻²⁰=3.3×10⁻¹⁹ J。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2·原子世界·光子能量；用于知识范围与设问结构校准，题目身份为DSE原创模考题，不冒充历届真题（访问日期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用户提供《物理1000题（中文版）》题型结构、HKDSE Physics Paper 1/Paper 2 与评分资料｜Paper 2·原子世界·光子能量。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【预期回答】学生能把失分归入“质量亏损符号和单位错误”或更精确的个人错因，并写出可执行检查动作。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2·原子世界·光子能量；用于知识范围与设问结构校准，题目身份为DSE原创模考题，不冒充历届真题（访问日期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讲稿】逐项解释“原子、核与放射性”中的专有名词、符号、对象和单位。特别强调：质量亏损符号和单位错误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2·原子世界·光子能量；用于知识范围与设问结构校准，题目身份为DSE原创模考题，不冒充历届真题（访问日期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讲稿】用“条件—表示—方法—核验”重建本知识点。示范时逐步引用：写反应—配平—算能量或数量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2·原子世界·光子能量；用于知识范围与设问结构校准，题目身份为DSE原创模考题，不冒充历届真题（访问日期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讲稿】带学生逐句读取任务，不先求答案。要求指出材料中的有效条件，再按“写反应—配平—算能量或数量”作答。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2·原子世界·光电效应；用于知识范围与设问结构校准，题目身份为DSE原创模考题，不冒充历届真题（访问日期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1B·质能转换；用于知识范围与设问结构校准，题目身份为DSE原创模考题，不冒充历届真题（访问日期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讲稿】先展示错误路径，再用解析链复原第一失分点。禁止只说“粗心”；必须落到“质量亏损符号和单位错误”或更精确的动作。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2·原子世界·光电效应；用于知识范围与设问结构校准，题目身份为DSE原创模考题，不冒充历届真题（访问日期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1B·质能转换；用于知识范围与设问结构校准，题目身份为DSE原创模考题，不冒充历届真题（访问日期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Q11：取普朗克常量 h=6.6×10⁻³⁴ J s，光频率为 7×10¹⁴ Hz。单个光子能量为： 选项为 A.46.2×10⁻¹⁹ J；B.4.62×10⁻²⁰ J；C.4.62×10⁻¹⁹ J；D.1.061×10⁻¹⁹ J。讲解时强调：微观过程遵守能量和电荷守恒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【预期回答】学生能说出“写反应—配平—算能量或数量”中的起始动作，并避开“质量亏损符号和单位错误”。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2·原子世界·光子能量；用于知识范围与设问结构校准，题目身份为DSE原创模考题，不冒充历届真题（访问日期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分步讲评：先重述题目条件，再逐步示范“写反应—配平—算能量或数量”，最后给出正确结论“4.62×10⁻¹⁹ J”。完整解析：E=hf=6.6×10⁻³⁴×7×10¹⁴=46.2×10⁻²⁰=4.62×10⁻¹⁹ J。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2·原子世界·光子能量；用于知识范围与设问结构校准，题目身份为DSE原创模考题，不冒充历届真题（访问日期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用户提供《物理1000题（中文版）》题型结构、HKDSE Physics Paper 1/Paper 2 与评分资料｜Paper 2·原子世界·光子能量。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【预期回答】学生能把失分归入“质量亏损符号和单位错误”或更精确的个人错因，并写出可执行检查动作。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2·原子世界·光子能量；用于知识范围与设问结构校准，题目身份为DSE原创模考题，不冒充历届真题（访问日期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讲稿】逐项解释“原子、核与放射性”中的专有名词、符号、对象和单位。特别强调：质量亏损符号和单位错误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2·原子世界·光子能量；用于知识范围与设问结构校准，题目身份为DSE原创模考题，不冒充历届真题（访问日期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讲稿】用“条件—表示—方法—核验”重建本知识点。示范时逐步引用：写反应—配平—算能量或数量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2·原子世界·光子能量；用于知识范围与设问结构校准，题目身份为DSE原创模考题，不冒充历届真题（访问日期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讲稿】带学生逐句读取任务，不先求答案。要求指出材料中的有效条件，再按“写反应—配平—算能量或数量”作答。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2·原子世界·光电效应；用于知识范围与设问结构校准，题目身份为DSE原创模考题，不冒充历届真题（访问日期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1B·质能转换；用于知识范围与设问结构校准，题目身份为DSE原创模考题，不冒充历届真题（访问日期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讲稿】先展示错误路径，再用解析链复原第一失分点。禁止只说“粗心”；必须落到“质量亏损符号和单位错误”或更精确的动作。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2·原子世界·光电效应；用于知识范围与设问结构校准，题目身份为DSE原创模考题，不冒充历届真题（访问日期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1B·质能转换；用于知识范围与设问结构校准，题目身份为DSE原创模考题，不冒充历届真题（访问日期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Q21：取普朗克常量 h=6.6×10⁻³⁴ J s，光频率为 9×10¹⁴ Hz。单个光子能量为： 选项为 A.59.4×10⁻¹⁹ J；B.5.94×10⁻¹⁹ J；C.5.94×10⁻²⁰ J；D.1.364×10⁻¹⁹ J。讲解时强调：微观过程遵守能量和电荷守恒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【预期回答】学生能说出“写反应—配平—算能量或数量”中的起始动作，并避开“质量亏损符号和单位错误”。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2·原子世界·光子能量；用于知识范围与设问结构校准，题目身份为DSE原创模考题，不冒充历届真题（访问日期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分步讲评：先重述题目条件，再逐步示范“写反应—配平—算能量或数量”，最后给出正确结论“5.94×10⁻¹⁹ J”。完整解析：E=hf=6.6×10⁻³⁴×9×10¹⁴=59.4×10⁻²⁰=5.94×10⁻¹⁹ J。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2·原子世界·光子能量；用于知识范围与设问结构校准，题目身份为DSE原创模考题，不冒充历届真题（访问日期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用户提供《物理1000题（中文版）》题型结构、HKDSE Physics Paper 1/Paper 2 与评分资料｜Paper 2·原子世界·光子能量。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【预期回答】学生能把失分归入“质量亏损符号和单位错误”或更精确的个人错因，并写出可执行检查动作。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2·原子世界·光子能量；用于知识范围与设问结构校准，题目身份为DSE原创模考题，不冒充历届真题（访问日期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讲稿】逐项解释“原子、核与放射性”中的专有名词、符号、对象和单位。特别强调：质量亏损符号和单位错误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2·原子世界·光子能量；用于知识范围与设问结构校准，题目身份为DSE原创模考题，不冒充历届真题（访问日期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讲稿】用“条件—表示—方法—核验”重建本知识点。示范时逐步引用：写反应—配平—算能量或数量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2·原子世界·光子能量；用于知识范围与设问结构校准，题目身份为DSE原创模考题，不冒充历届真题（访问日期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讲稿】带学生逐句读取任务，不先求答案。要求指出材料中的有效条件，再按“写反应—配平—算能量或数量”作答。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2·原子世界·光电效应；用于知识范围与设问结构校准，题目身份为DSE原创模考题，不冒充历届真题（访问日期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1B·质能转换；用于知识范围与设问结构校准，题目身份为DSE原创模考题，不冒充历届真题（访问日期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讲稿】先展示错误路径，再用解析链复原第一失分点。禁止只说“粗心”；必须落到“质量亏损符号和单位错误”或更精确的动作。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2·原子世界·光电效应；用于知识范围与设问结构校准，题目身份为DSE原创模考题，不冒充历届真题（访问日期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1B·质能转换；用于知识范围与设问结构校准，题目身份为DSE原创模考题，不冒充历届真题（访问日期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09ab5682e344a4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06b8d573bd74df3" /><Relationship Type="http://schemas.openxmlformats.org/officeDocument/2006/relationships/slideLayout" Target="/ppt/slideLayouts/slideLayout1.xml" Id="R5445eb666aff4f0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445eb666aff4f0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1f27e9293e4501" /><Relationship Type="http://schemas.openxmlformats.org/officeDocument/2006/relationships/image" Target="/ppt/media/image.png" Id="Rb5065826df5e46ad" /><Relationship Type="http://schemas.openxmlformats.org/officeDocument/2006/relationships/notesSlide" Target="/ppt/notesSlides/notesSlide1.xml" Id="Rbfed29f074a344f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2f1dfd7f9447aa" /><Relationship Type="http://schemas.openxmlformats.org/officeDocument/2006/relationships/image" Target="/ppt/media/image2.png" Id="Rfac049748d7a4846" /><Relationship Type="http://schemas.openxmlformats.org/officeDocument/2006/relationships/notesSlide" Target="/ppt/notesSlides/notesSlide2.xml" Id="Rba33ae9fb94c466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efccf2a2514fac" /><Relationship Type="http://schemas.openxmlformats.org/officeDocument/2006/relationships/image" Target="/ppt/media/image3.png" Id="R13603d6bdf424627" /><Relationship Type="http://schemas.openxmlformats.org/officeDocument/2006/relationships/notesSlide" Target="/ppt/notesSlides/notesSlide3.xml" Id="Rba7ad0f03bfc444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74a81a15634ef3" /><Relationship Type="http://schemas.openxmlformats.org/officeDocument/2006/relationships/image" Target="/ppt/media/image4.png" Id="Rf3aaa9899a4e440f" /><Relationship Type="http://schemas.openxmlformats.org/officeDocument/2006/relationships/notesSlide" Target="/ppt/notesSlides/notesSlide4.xml" Id="R10cc2d8a30cd4db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3201413a5343c3" /><Relationship Type="http://schemas.openxmlformats.org/officeDocument/2006/relationships/image" Target="/ppt/media/image5.png" Id="R6eef4a789adf43d9" /><Relationship Type="http://schemas.openxmlformats.org/officeDocument/2006/relationships/notesSlide" Target="/ppt/notesSlides/notesSlide5.xml" Id="R0696727fdbde49b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9f7228b66d4289" /><Relationship Type="http://schemas.openxmlformats.org/officeDocument/2006/relationships/image" Target="/ppt/media/image6.png" Id="R35486c05df5a4250" /><Relationship Type="http://schemas.openxmlformats.org/officeDocument/2006/relationships/notesSlide" Target="/ppt/notesSlides/notesSlide6.xml" Id="R7220523385e5418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72411c519f45cb" /><Relationship Type="http://schemas.openxmlformats.org/officeDocument/2006/relationships/image" Target="/ppt/media/image7.png" Id="R8f240fdbc6b84dd1" /><Relationship Type="http://schemas.openxmlformats.org/officeDocument/2006/relationships/notesSlide" Target="/ppt/notesSlides/notesSlide7.xml" Id="R99d0ee5a8c2c4ba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442a7fae214a16" /><Relationship Type="http://schemas.openxmlformats.org/officeDocument/2006/relationships/image" Target="/ppt/media/image8.png" Id="R67ff729ad5d04c7c" /><Relationship Type="http://schemas.openxmlformats.org/officeDocument/2006/relationships/notesSlide" Target="/ppt/notesSlides/notesSlide8.xml" Id="Rea71643e049242c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a9e2a6ac3341de" /><Relationship Type="http://schemas.openxmlformats.org/officeDocument/2006/relationships/image" Target="/ppt/media/image9.png" Id="R0840b1e71b6f4dec" /><Relationship Type="http://schemas.openxmlformats.org/officeDocument/2006/relationships/notesSlide" Target="/ppt/notesSlides/notesSlide9.xml" Id="R13898ac8c59941b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3785b3168d434d" /><Relationship Type="http://schemas.openxmlformats.org/officeDocument/2006/relationships/image" Target="/ppt/media/image10.png" Id="R3af14ee3db934abf" /><Relationship Type="http://schemas.openxmlformats.org/officeDocument/2006/relationships/notesSlide" Target="/ppt/notesSlides/notesSlide10.xml" Id="R9d24968b9b9f40a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f73b92738d4b42" /><Relationship Type="http://schemas.openxmlformats.org/officeDocument/2006/relationships/image" Target="/ppt/media/image11.png" Id="R606e76f49f7240ed" /><Relationship Type="http://schemas.openxmlformats.org/officeDocument/2006/relationships/notesSlide" Target="/ppt/notesSlides/notesSlide11.xml" Id="R9604ad4d0a3a476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61fba52f0b438b" /><Relationship Type="http://schemas.openxmlformats.org/officeDocument/2006/relationships/image" Target="/ppt/media/image12.png" Id="R39c6ce55539a4279" /><Relationship Type="http://schemas.openxmlformats.org/officeDocument/2006/relationships/notesSlide" Target="/ppt/notesSlides/notesSlide12.xml" Id="Rd8f0507a92a74b0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a7b0f14539412b" /><Relationship Type="http://schemas.openxmlformats.org/officeDocument/2006/relationships/image" Target="/ppt/media/image13.png" Id="Rc968d749d4dd433b" /><Relationship Type="http://schemas.openxmlformats.org/officeDocument/2006/relationships/notesSlide" Target="/ppt/notesSlides/notesSlide13.xml" Id="R1e11fa14bca249f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7fc392d4e44bca" /><Relationship Type="http://schemas.openxmlformats.org/officeDocument/2006/relationships/image" Target="/ppt/media/image14.png" Id="Rf1fdd597ca08402a" /><Relationship Type="http://schemas.openxmlformats.org/officeDocument/2006/relationships/notesSlide" Target="/ppt/notesSlides/notesSlide14.xml" Id="Rabef51b83d6643f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e85a6739d34346" /><Relationship Type="http://schemas.openxmlformats.org/officeDocument/2006/relationships/image" Target="/ppt/media/image15.png" Id="Ra949d6dde64f45b5" /><Relationship Type="http://schemas.openxmlformats.org/officeDocument/2006/relationships/notesSlide" Target="/ppt/notesSlides/notesSlide15.xml" Id="R560da22028d349f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8aec10d1a84307" /><Relationship Type="http://schemas.openxmlformats.org/officeDocument/2006/relationships/image" Target="/ppt/media/image16.png" Id="Rf2b4b236bdfc4cc3" /><Relationship Type="http://schemas.openxmlformats.org/officeDocument/2006/relationships/notesSlide" Target="/ppt/notesSlides/notesSlide16.xml" Id="R397a3a532c3c495d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24834e405b4b80" /><Relationship Type="http://schemas.openxmlformats.org/officeDocument/2006/relationships/image" Target="/ppt/media/image17.png" Id="R895f844a1baa46ef" /><Relationship Type="http://schemas.openxmlformats.org/officeDocument/2006/relationships/notesSlide" Target="/ppt/notesSlides/notesSlide17.xml" Id="R4752c2506e3a4d1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1bd10b94544144" /><Relationship Type="http://schemas.openxmlformats.org/officeDocument/2006/relationships/image" Target="/ppt/media/image18.png" Id="Rb12e666ce1404a0c" /><Relationship Type="http://schemas.openxmlformats.org/officeDocument/2006/relationships/notesSlide" Target="/ppt/notesSlides/notesSlide18.xml" Id="R7895b3a7c0ea484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9127c7689b4471" /><Relationship Type="http://schemas.openxmlformats.org/officeDocument/2006/relationships/image" Target="/ppt/media/image19.png" Id="R972f5c6a7a0d4a98" /><Relationship Type="http://schemas.openxmlformats.org/officeDocument/2006/relationships/notesSlide" Target="/ppt/notesSlides/notesSlide19.xml" Id="R7aab5f446dde4b8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47c36fd7aa43cd" /><Relationship Type="http://schemas.openxmlformats.org/officeDocument/2006/relationships/image" Target="/ppt/media/image20.png" Id="R2d095970ccc54d2e" /><Relationship Type="http://schemas.openxmlformats.org/officeDocument/2006/relationships/notesSlide" Target="/ppt/notesSlides/notesSlide20.xml" Id="R9d347852789e4748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8053c6fd3e4ab0" /><Relationship Type="http://schemas.openxmlformats.org/officeDocument/2006/relationships/image" Target="/ppt/media/image21.png" Id="R6d7d29b8616a4438" /><Relationship Type="http://schemas.openxmlformats.org/officeDocument/2006/relationships/notesSlide" Target="/ppt/notesSlides/notesSlide21.xml" Id="Re4ebe15645cf45c9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4f1dc1bd3f43b7" /><Relationship Type="http://schemas.openxmlformats.org/officeDocument/2006/relationships/image" Target="/ppt/media/image22.png" Id="Rd2d6ccca4d4e4068" /><Relationship Type="http://schemas.openxmlformats.org/officeDocument/2006/relationships/notesSlide" Target="/ppt/notesSlides/notesSlide22.xml" Id="R97e9a7f62b644d5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6b225578024a67" /><Relationship Type="http://schemas.openxmlformats.org/officeDocument/2006/relationships/image" Target="/ppt/media/image23.png" Id="R8f81e7a300d1487b" /><Relationship Type="http://schemas.openxmlformats.org/officeDocument/2006/relationships/notesSlide" Target="/ppt/notesSlides/notesSlide23.xml" Id="Re197386a74e4441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462cec8e2f4453" /><Relationship Type="http://schemas.openxmlformats.org/officeDocument/2006/relationships/image" Target="/ppt/media/image24.png" Id="R1aab5d171d5c418d" /><Relationship Type="http://schemas.openxmlformats.org/officeDocument/2006/relationships/notesSlide" Target="/ppt/notesSlides/notesSlide24.xml" Id="R667f6797d3ed44f8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6d5415bece469e" /><Relationship Type="http://schemas.openxmlformats.org/officeDocument/2006/relationships/image" Target="/ppt/media/image25.png" Id="R440be7c04ee04413" /><Relationship Type="http://schemas.openxmlformats.org/officeDocument/2006/relationships/notesSlide" Target="/ppt/notesSlides/notesSlide25.xml" Id="Rb30f8cf554da4f00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b3a87d494b43a1" /><Relationship Type="http://schemas.openxmlformats.org/officeDocument/2006/relationships/image" Target="/ppt/media/image26.png" Id="Racbc868452c041bc" /><Relationship Type="http://schemas.openxmlformats.org/officeDocument/2006/relationships/notesSlide" Target="/ppt/notesSlides/notesSlide26.xml" Id="Rd967582d4d704bb2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0ba52eef354b78" /><Relationship Type="http://schemas.openxmlformats.org/officeDocument/2006/relationships/image" Target="/ppt/media/image27.png" Id="R4ae41492af374d5c" /><Relationship Type="http://schemas.openxmlformats.org/officeDocument/2006/relationships/notesSlide" Target="/ppt/notesSlides/notesSlide27.xml" Id="R566d825cee7842e1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5d8ef219a74b3b" /><Relationship Type="http://schemas.openxmlformats.org/officeDocument/2006/relationships/image" Target="/ppt/media/image28.png" Id="R41ac8ffc28464966" /><Relationship Type="http://schemas.openxmlformats.org/officeDocument/2006/relationships/notesSlide" Target="/ppt/notesSlides/notesSlide28.xml" Id="R4b73729af2874f4d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6dc5fce0be4777" /><Relationship Type="http://schemas.openxmlformats.org/officeDocument/2006/relationships/image" Target="/ppt/media/image29.png" Id="Rdfb10ddb8bb54ad3" /><Relationship Type="http://schemas.openxmlformats.org/officeDocument/2006/relationships/notesSlide" Target="/ppt/notesSlides/notesSlide29.xml" Id="R6d3a3bef95f647ed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11605a570a4f2c" /><Relationship Type="http://schemas.openxmlformats.org/officeDocument/2006/relationships/image" Target="/ppt/media/image30.png" Id="R1e9c7d5e320d45b0" /><Relationship Type="http://schemas.openxmlformats.org/officeDocument/2006/relationships/notesSlide" Target="/ppt/notesSlides/notesSlide30.xml" Id="R7b44f35595b545c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EB84C0-7988-424B-B06F-EB00225DF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2ED0D9-738B-4D95-BE0D-6EEC5E414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15A528-7C2B-4D94-860C-E6A4CAFB0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PHY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C06A89-3EDF-4E2E-A2A2-B5DE4F0D3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原子、核与放射性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9F6A2C-F680-420E-9E95-8B11B4AFC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光电、能级、衰变、半衰期和核能。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2FF5A2-3B72-4962-AC8A-C4A22DFDD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5D40CB-CA5D-44C4-B5D2-A571F80EA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9A6D24-F266-4D98-8796-E3C3629BA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EF907E-E5F3-4A85-B63C-4BE015194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065826df5e46a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992CA7-394D-4EDF-AFDB-D34350BCD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ABA0D7-E0D4-4E5E-B4AA-25B2D4D02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62BF20-58B8-4629-A02F-B64CF762C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725551-C947-4B8A-B63D-04FF6E7EF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7AFFAE-67A4-4C5F-8D2E-1AC86B075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EC3AD1-E0D1-4892-9F64-CA31D93DF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8C55DB-7449-498E-8CA3-E942214A9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53E84F-6191-4880-91A4-73C779712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原子、核与放射性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D2975E-8BFF-48E9-9BC0-BC2AEE7E9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24319107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FC4AA3D-33F8-45A9-95CC-04CB576B2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3FD8D5-7727-47F4-84CD-E652ED3A1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c049748d7a484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5EBC4C-14B9-485B-A4D6-33BA28E15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5A9AD4-79C8-4D16-8199-EBF4625C6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A89425-62A9-4F9A-A647-AF3FD5A6E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37AB3E-7E24-488A-9BC7-A714D5009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B75740-AE97-4D65-BE57-89037DBC4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7092CB-4B87-4652-9B6D-2CEBF1FDE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78A349-AAF6-424F-81A1-AB4EEBC13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617B8B-01B4-4BBB-AC33-49A56C3FC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50FEBB-F1BF-4B83-A7C5-02BA26639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0CDEFB-2BBD-48C5-8E06-3B204025E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775C55-E2B5-404A-B6EB-2F8C2E94F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1E0F59-67F7-4962-8879-0027E0002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E5A490-F5C0-4F42-9414-D03EA017E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A962A7-E8CD-4FEF-9325-940A3EFF3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50C346-E523-4AC1-896B-7505059F1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585CED-1794-4C25-8D89-BBA48C6D0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06D3C8-1BE5-4EE1-B961-F290CADBB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成功标准｜微观过程遵守能量和电荷守恒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8BC695A-9804-405A-A37C-D30BAB803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20F1124-0F90-4E73-9EC1-1E2FE3C65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原子、核与放射性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48E3330-8C73-474F-850F-23A0D5715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80265548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170270-BD92-494B-8FFC-75266BBCD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2CE4A1-B1D8-4DDD-9AEE-64837CF7A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603d6bdf42462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FB70B2-9749-4815-BE61-7B0BB9C2D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原子、核与放射性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79E6DB-1822-46D2-B529-D214D7FC2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3764B0-0B13-47BD-9324-AD76DB23C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2E3291-7A4A-4DCC-8411-EC538D509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562295-ED3F-4D54-B165-CC2794380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微观过程遵守能量和电荷守恒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2E4EAE-1EF9-487A-8A26-BAC3A9FB8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边界提醒｜质量亏损符号和单位错误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5FACFA-E45F-435F-854D-3EDBF6EE6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144AD5-C0D2-4BD3-9017-DFB247650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B270FC-CF70-4225-85E0-00C29CED9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光电、能级、衰变、半衰期和核能。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1B0050-E680-454F-A08D-C7BF81FBA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F233C5-0496-4A5E-9B87-87BA3F25E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5D2919-F516-4A07-8DE6-97F076326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写反应—配平—算能量或数量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262F35-62F5-424B-9900-7F56F8339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用户提供《物理1000题（中文版）》题型结构、HKDSE Physics Paper 1/Paper 2 与评分资料｜Paper 2·原子世界·光子能量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6E362F-7623-477E-B9D8-BD4FF685E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AA4A92-7E25-4BD2-A0C3-5DF495D00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161EE3-90DF-467E-A79F-26C66228C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原子、核与放射性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428D77-FF63-45E5-B623-88CF122B8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83479553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DC8CF1-D42A-43FE-8900-952D1CE8A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4CF2A8-4710-4AB5-A945-41DB6684C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aaa9899a4e440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8C213F-7238-47C6-953C-46DB2429F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F78852-5A86-4004-AAFB-68734CC77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5783BA-9A76-45D4-B78B-EE4B581CC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能解释“微观过程遵守能量和电荷守恒”，并识别一个反例或边界。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ED6755-0C92-48A5-B042-97C4464E3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C17B18-9842-4D01-A23F-3C4E84F5A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2C12E1-54AF-4E62-BC21-8C40A4D96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取普朗克常量 h=6.6×10⁻³⁴ J s，光频率为 5×10¹⁴ Hz。单个光子能量为：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9BFA1C-0E67-4932-B5FF-936E32E14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高频错因：质量亏损符号和单位错误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2800EB-EC84-4A79-803C-03429AB50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46E271-09C7-49B3-BE8E-729A2DED3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F0E409-9896-46A7-AC5C-CB13EA2F5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微观过程遵守能量和电荷守恒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E0E4E6-824F-4E0A-8FD3-601812311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C18895-5FE7-4058-9756-982F0BD6B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FF74EC-17C3-435A-A94A-14C7BC844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原子、核与放射性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7A2B7B-90C3-48CA-B32E-1150709D1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81337046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87C95F4-5361-4C94-8CD8-0874153CE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1C1041-FD00-4F72-854A-3DBDFC330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ef4a789adf43d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2F67B9-8AE8-431B-AE1A-F9D1C4C82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F29E3F-D15C-4BBD-81C7-7E6F36A8F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C6159E-128B-43CE-8ACE-2B8FF4F61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E204B7-B330-49FE-A03A-8C974A371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0B0AA5-7F20-4077-BB26-5FF6CB0D1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写反应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D28B97-0E9D-41BE-9C93-F69647D50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00F38A-7781-4069-A7FC-3529A9B29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配平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780437-E49E-4632-B7F9-A97E31600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1EE286-74A3-4DA3-8F66-59A9313E8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算能量或数量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CEBE6D-FA02-4B9E-987E-67D52F3C6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DF95BC-F545-4101-9718-22796DF66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3A07B2-5E2A-47C3-9D3A-8C0CD4387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取普朗克常量 h=6.6×10⁻³⁴ J s，光频率为 5×10¹⁴ Hz。单个光子能量为：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1B6E01-8E0A-42CB-B095-29CCE9403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A2539C-1BF7-4083-8444-2E4B861A9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F2AA8C-6830-414C-897B-08E0C9B35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正确结论：3.3×10⁻¹⁹ J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解析：E=hf=6.6×10⁻³⁴×5×10¹⁴=33×10⁻²⁰=3.3×10⁻¹⁹ J。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FDDFA1-BD40-4DE2-9195-B568DFC77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326D3F2-9ED4-4CAE-8CC2-5F243D155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A1046F-EF52-43CC-AFA5-2F727C92E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原子、核与放射性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E57DB38-018D-4413-87F5-BCE799CC5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6083355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8989056-4461-49AF-BF5C-68D118061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C54AF7-B6B5-412F-9F12-FC788DF89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486c05df5a425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70C65C-44E9-4498-B6D4-8DCAB412C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97CEC3-C353-4DE2-B0DD-BCCA9BBF2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E9AC88-B6A1-4942-B8B6-B45899344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E2AB74-5AD9-4C4D-B371-DD052EBD9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6845EB-A407-41CD-8188-129CCE6C0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6B50C6-579E-46D9-B93C-33288D59E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1904F3-1B71-4DDB-9260-0F7522FBA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6DEA87-717B-473F-889C-BBD5F1EA7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780BFC-196A-4E7D-BB8C-D4529ADC7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E369AB-751B-4BAE-AEB5-3BA12A17E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D1CEE1-0C53-4F3D-A933-319C076B6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A390F3-3394-458E-A9AB-A33E50519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520E26-93FF-4D1F-934D-61F2B023E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质量亏损符号和单位错误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A52543-42A5-47EA-B8B0-50502B2B7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8AE200-8D41-44E6-8C3E-5EE1DFF7A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90F3AA-A3E4-4DA4-85CC-D5F5EE795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04D2EE-2BD1-4913-929E-861D12E3F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D7D9D64-F6B1-47AA-87E5-8F3B76391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原子、核与放射性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079A2A-0A1F-4D62-8D93-D32913796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19773139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7BFB31F-B011-4CE3-86C8-98C112218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E49668-61F9-4113-BED5-9531E654E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240fdbc6b84dd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485A11-9B16-4491-8B4B-3C2E9DE79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E9CF35-199B-472D-9DC2-15254C894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0E85BE-4507-4F28-A62C-76B24E722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DB283A-02FB-41A9-8376-EBCAF23D4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原子、核与放射性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E04000-303A-4D4E-84AB-7521ECBF4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055938-414A-4245-B2FB-5308E3A52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FFF91F-41DB-4A29-B5D1-10A40CE98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微观过程遵守能量和电荷守恒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1FCD56-D619-4FC9-B543-42D2E97E3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8366A0-55C7-441C-9A31-84675E43F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5FA930-B09F-46B5-9052-4E0B84396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写反应—配平—算能量或数量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0C917B-5512-44BC-A2CA-64A99389D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7FBDEC-FE85-4A43-ACF5-E35576BC2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CD1FD4-16BD-4C79-9662-C9D189550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质量亏损符号和单位错误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B72F14-947B-4321-A430-AA30B9BD5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71156C-121A-4025-A9B1-9F32B303D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8FB288-0D88-448E-BCAB-091F7776B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原子、核与放射性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4B62BF-DD97-47E1-ABCA-A79D1E4D4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26231476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681B78-BC15-493B-B516-29BCA4A0F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3AEF78-9771-4730-8D74-79890346A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ff729ad5d04c7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98196B-713C-4CAA-B70D-550FCE870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DCE3E1-FF09-49DF-9E04-72BE527AA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7B40DD-B83F-492C-BC4C-84D9C1172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722A0D-68DB-4EAB-A77D-4CEE0C6E4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取普朗克常量 h=6.6×10⁻³⁴ J s，光频率为 5×10¹⁴ Hz。单个光子能量为：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B114B5-0C37-4E75-8CCD-D4A7625AD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59DB5C-6F9F-47C7-BF71-10C5D1C87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BFFB23-BC4B-4FD9-93DE-B6458988B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微观过程遵守能量和电荷守恒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F62A67-6D4F-4406-8E8D-5CFB63EF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AC9B15-0ECA-4CDA-9FA8-CC8CD79AD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705B1D-21E3-4C83-A9CF-A4EEC5DC0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写反应—配平—算能量或数量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BF18EE-079E-4538-A38B-3CF14D9C4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28E472-F974-4177-92AD-21AC06F9E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739B47-6F8A-4B3B-A4A3-FCA4C7B09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检查：质量亏损符号和单位错误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937DE8-5E97-4A36-AC7F-C5C2807FA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67C3E5-7DCD-4412-9328-3321C9717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F578ED-14E1-4CD0-ABC7-AC56B38D9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原子、核与放射性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C43AC1-9248-4618-B1C9-C72906997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62933039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4ABD8FC-0790-4D6A-B373-5EE00726E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884D57-4392-400C-95D7-296A210BF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40b1e71b6f4de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287A2B-BF82-4127-A1FF-A11C3A542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690E85-6FBE-427F-B8CE-791988252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81FE55-6792-4A7E-AE80-2AF556AD1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7D191A-7EC3-49DC-91E3-96D70BB09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入射光子能量为 6 eV，金属逸出功为 2.5 eV。光电子最大动能为：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16B8A2-B4A8-42AC-8D9A-DA7D7B308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2·原子世界·光电效应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D6B35F-D52A-44EF-B51A-5B939143E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784DDA-394F-40EC-A6EC-21C93D3B7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369128-876F-4460-ADCC-C0369B18C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FC4CCE-E101-4D92-87BA-36D67E991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61DF46-55A3-418A-926F-F38F452B1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74D15C-56C5-4EAA-9672-3534D6A9C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462C9A-0324-4C62-B312-8213F4AA4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A29F40-AD94-43B0-826B-7F1EE9439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884A80-1B92-40BF-8D69-D9D54773F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F24C88-ED29-44EC-9991-3986495AB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5D7619-4C90-4B4A-A09A-F23C8E5FA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77246B-FABE-484F-9FE2-BCBF9326E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908A59-9810-4D3B-9FEF-75332E3CF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原子、核与放射性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BF87B25-C312-42EE-BA79-C3242D68D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29172235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372384A-3772-4A6F-A45C-953B62535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207A4E-52A1-4588-B8E1-AAC56A9DD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f14ee3db934ab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4929BF-598A-4922-A6CE-320ECB111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7474FC-5D2B-4880-8320-6CA165D44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977970-73CC-4613-9283-68C6BDC5A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C7F574-2DA7-4959-8D3F-D074838B8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3BEC68-1643-43B7-87BA-60CCDF45F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取普朗克常量 h=6.6×10⁻³⁴ J s，光频率为 5×10¹⁴ Hz。单个光子能量为：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385E31-8BCF-4711-8CAC-20AC8066C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EB9EA2-C66B-40D1-BF6A-28F36493E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1CA523-C7A6-4496-AD48-E789B24EE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F6105C-A78F-4D96-8732-F8B493D87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入射光子能量为 6 eV，金属逸出功为 2.5 eV。光电子最大动能为：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F07DF4-E672-4B81-9F2F-F4D6FF70C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A2C5AE-87B0-4FD0-8E7F-7E8C3EC94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6B7896-8BCE-490D-8621-23F736B8C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1C0EC6-49FE-4FA9-88FF-93ED90590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某核反应质量亏损为 4×10⁻²⁹ kg，取 c=3×10⁸ m s⁻¹。释放能量为：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95B556-772E-4CFA-8B96-F16E98338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DE917B-209B-4144-840A-35932761B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37867C-DA04-41CF-A3B5-BEAA4EB53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原子、核与放射性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2550C1C-79A0-4AB9-A231-6F7CBE26B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46452373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E68636-546E-4FB4-AE62-7CD4E9178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EDFDD1-50D9-46CE-A65A-1E0A12C02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6e76f49f7240e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04603E-11F9-4F06-8A60-342814545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732DC0-EA5F-4FA4-8153-93DE793F6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4533F2-4307-4A61-B370-20ED200A0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9C7DBB-7690-4A1F-9733-36A41CFD8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质量亏损符号和单位错误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A7B2A9-EE86-4BC4-8780-A7E96D3F1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FDF603-E94E-4E74-8992-F18469172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924E18-F0D8-472A-B18B-EB2BDB4BE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6969BB-13F2-4B8A-86FB-BA4F4E390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正确结论：3.5 eV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解析链：Kmax=hf−φ=6−2.5=3.5 eV。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CED25A-4C4B-4E34-8CB6-716DF3684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5C5296-0D94-4EA3-A1F5-3EE2B7037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F086FE-A75E-415E-844B-FD03350C6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原子、核与放射性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0763A4-F906-4C3B-8ADA-8FFE35F53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30582337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70AD96-DAA4-4E95-8ED1-59A1A285C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06838B-1EE3-4AF9-8C1A-3C397929B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c6ce55539a427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3FCFA0-EED1-4EC5-9CEA-90A8B79B4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5118E5-4DFE-4AD5-9CB9-C79A3544C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D5B423-E33C-4675-A850-6F8057071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F3E43B-967A-4D29-83EC-016BFEA77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某核反应质量亏损为 4×10⁻²⁹ kg，取 c=3×10⁸ m s⁻¹。释放能量为：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D78225-FD4F-4B8D-A15B-30C07DF38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3B8FCC-095C-48F6-9798-30927E24F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0A4956-8FBF-459A-B0BC-8C37ADAEE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733B8A-7221-43D6-96ED-3436F82F6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10958B-C5DF-41F0-9CD4-37CEC73C0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A37A33-F73F-4B4F-A148-AAF53682A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7609C2-7E62-44D6-A40D-7FE3AD95D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03E36E-3694-4858-A032-287195B95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原子、核与放射性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0A4D9F-E5A1-40BA-9DCE-3EDAB45D4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76891788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A7168D-6D4D-4295-8F21-EACA095D5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F7D1FC-4C3D-46D4-9E5F-D865B372C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68d749d4dd433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65B59F-6379-4D24-96BB-98DFF7D95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E4CEFD-05AC-4775-8FE0-ED6529B96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DA2694-7D01-4533-B2C0-E54D84802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能独立执行“写反应—配平—算能量或数量”，并说明每一步理由。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A38819-636C-4485-97DF-649B0DC2A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6A7F9E-0579-479A-9E84-5441C2168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8D4968-91AA-4513-9A6B-D3EEFE1B4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取普朗克常量 h=6.6×10⁻³⁴ J s，光频率为 7×10¹⁴ Hz。单个光子能量为：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ADC099-B339-43C3-8598-AE16B4D29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高频错因：质量亏损符号和单位错误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CBA5B2-84EA-46A3-A461-CBA9EDA14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051A55-FF2B-4230-B4EE-603EBE5BC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6E6863-9A5C-4ADC-84CC-C315DEA17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微观过程遵守能量和电荷守恒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335CF5-FC34-4A6D-9200-960857A3C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D1A3E3-D6E1-4221-81BA-3EAB4A7F8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3C3DED-ECBA-4FB2-B158-358E8B73D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原子、核与放射性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D8DB07-6B89-42C7-AC2F-2655C40AF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24516104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6D824F8-368D-4420-96F2-888044A2A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21EAC3-1305-4F15-A291-C2B7E165B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fdd597ca08402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7F8892-2590-46E1-92FE-B2DFF358D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D89C0B-90CF-4A1E-A227-C49A44C33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0A9126-2487-43F5-8703-DAD8BF192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35458D-333E-4243-8C4E-7D2A8D2CF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C25C14-2058-4528-BDB3-1A3FEF09A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写反应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FF6952-B2F2-40C9-9190-A890ABB54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E6EDDD-1EBB-4B99-8273-6A2956D09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配平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60D263-9207-4AD1-8717-519971907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0C2AA3-0221-4D02-9FBD-6E77EEF24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算能量或数量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62BE04-1988-4ECA-A718-C3CB53E67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73BA12-7313-431E-8BAA-62EA5A5EF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4DECA0-D283-45F4-A32D-E60585198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取普朗克常量 h=6.6×10⁻³⁴ J s，光频率为 7×10¹⁴ Hz。单个光子能量为：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698C19-9392-4CD2-8579-D096A291C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561B5F-397D-44E7-8938-3C9725122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797900-CCA7-4C2B-B1FB-6037D7815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正确结论：4.62×10⁻¹⁹ J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解析：E=hf=6.6×10⁻³⁴×7×10¹⁴=46.2×10⁻²⁰=4.62×10⁻¹⁹ J。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CCC275-6204-474D-B11B-820F77927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EEFA3B1-4E89-4FA7-B0D6-100CC117A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2FA9F4B-2B3F-44AD-951D-7C7A0A099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原子、核与放射性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7A75D4C-713B-4ABE-A84E-CD18D6A63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83155345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0553876-FFE9-443E-8708-D196B9CF4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4C8C63-BE5A-4243-9D31-D09A244BC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49d6dde64f45b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23EAE2-BB55-495C-B42F-2FD6D2861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3B5A95-AAE7-4D3C-AA6F-8DB4F9F81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DD1690-BF4F-4721-949B-CAA072CEC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075152-CF1E-4185-9C2A-0C680B59B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4B83C2-904B-418B-9E64-FA4BD0A7D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4D5A35-AD22-4E4C-A09F-6100C05C6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5ADD34-AF5E-4D47-B705-B12BF054B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2EA92C-43C8-42E6-BCAB-27D5F139E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DDD7A0-B7D7-4407-9213-EA9A328D7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D4BA86-B129-4F7B-8E13-6BF320D1B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4167AF-DE36-4F66-9E1A-F17945CD6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04E441-BA18-41DE-B512-63AEC0486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A5E33E-3895-46D2-B981-D48533402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质量亏损符号和单位错误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D4664D-1F85-4039-8938-C18697241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EB9A43-F709-4100-8E17-90BAD8496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326C04-8664-4BFE-9647-A4D955307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A81ABA-C6F1-44F0-9BA1-E321BBBBD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DC60AB-7CD4-4223-ACDC-EC54E1F02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原子、核与放射性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8E5A812-A818-4A1D-A29D-859EBB175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30588109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E5BF0A5-888C-4B9E-ACDF-6A206163D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58D1EE-9530-432F-B423-00160C6B4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b4b236bdfc4cc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37F01A-6DD7-4682-AAA6-AD8ACADAA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563776-6A9A-41E9-A133-023DE27C9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D69C87-6483-43D2-AC52-BFFE32B65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E65A61-9E4E-4277-9326-22AF5F2D6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原子、核与放射性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0B9539-0B2E-47FF-B000-545D79AA8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A8523D-C4A0-4353-B587-D471AAAE7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43CC5F-7825-4CA9-B7DA-642247EB7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微观过程遵守能量和电荷守恒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7F1C13-2BE1-4AD2-A50A-10AE6CC9F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55CD2C-AC81-4BE0-A8FF-E6FD8B171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FBC474-3E83-4BD3-9201-CE0B51AEA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写反应—配平—算能量或数量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421862-3EC4-4829-961C-5E77E470A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A7D3E0-967D-4ED5-8F1B-976284BE7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05B812-CE25-471D-9CF5-7136D21F5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质量亏损符号和单位错误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79A493-797B-40B7-A79F-DA6D5D442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97212A-8B35-4B5F-8794-4608F15D7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8B7991-4BDF-4F6D-A8F9-320FB4CB5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原子、核与放射性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903372A-8646-47D1-85D7-9BC54F187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62592087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7243D0-78C4-4F79-A9F4-7341AEBB4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9FE2AC-7529-45A2-B821-5FAC08D9F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5f844a1baa46e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27EFC9-F6A2-4DD7-86A7-DB9723DB5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DEE755-7FFF-4738-AA61-3E1B67181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318070-0A4B-462B-A7F1-F3D686D64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1E52EC-90EB-44F8-A754-52E1D2BA6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取普朗克常量 h=6.6×10⁻³⁴ J s，光频率为 7×10¹⁴ Hz。单个光子能量为：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197801-90A2-4CCA-9ACD-5D6E39C2D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3E96B1-B09E-49A7-8A3C-F5FAB6ACC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E1F4C8-3BF2-4E94-AB52-C5DCAF52C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微观过程遵守能量和电荷守恒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B972C7-4148-42E2-B610-5B91E3062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AB44B2-1CEE-4BD9-8284-A0B87ECE9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66B031-ACCC-482A-8268-6D2A1E910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写反应—配平—算能量或数量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4ADB5A-A265-43C3-B1FC-FC6B2AFFA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2AF0D1-FBDA-4635-9914-6F4558844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4488FE-1EA4-4B22-9751-E42548EA9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检查：质量亏损符号和单位错误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61995A-FF8F-4E74-8D73-BACD1E9A0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5D5DB8-ACE8-43E3-8474-388C8C9EB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3437D7-157D-4DCD-B5BB-65E602FAD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原子、核与放射性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209376-3398-45E3-8B42-6958E0E85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2111169321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135F0A9-38F1-4A61-98DE-9D27D7A93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DF2A62-D3A1-4663-8327-542CE000F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2e666ce1404a0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44D963-9A13-40B1-BF44-522185E55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A9878F-421B-43AF-856B-C260D500A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AC6C2A-5D3E-4C1A-B5E6-F70A21B13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7CB892-D431-4472-AC08-5DDCA65E7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入射光子能量为 8 eV，金属逸出功为 3.5 eV。光电子最大动能为：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80A35C-BA9A-45AE-8821-F41FF6375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2·原子世界·光电效应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392C1E-A5DA-47DD-BB37-75FAF3755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4F4D76-7E15-44EB-832C-EF3B1BFDD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C666B0-DD1A-4AAB-975F-ED0B319EE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2EC10E-1B68-41FB-B701-E1BC40450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7843EC-3826-4035-9C2F-5E98DCFD5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E1C649-D121-47F5-A522-2E763C978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2F5C55-F4FD-44E6-9C76-8F2B2FAB3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981A74-B05C-4BD2-87B6-0584107A4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FD218A-E6B5-4C1D-A24D-50E00537B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C61D17-4638-4916-87B7-FB37943BD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4C3AE2-DB4F-4CB6-827F-4225312D4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66C516-FE09-4CB8-8354-0990FF7BD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0D62D1-F300-49C2-8B41-2E0C665EE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原子、核与放射性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1139B94-27E1-4FAC-98D9-1115B2F79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72180733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A3E2AB-5110-4558-9733-55F273C00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01276C-4108-4D9F-8FD7-8C36F9738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2f5c6a7a0d4a9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80F567-E08F-4928-9283-F74C283EA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47CDE2-E309-4668-8C50-824502D8A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DAB93D-4577-4C29-AD54-8008E2AAE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15422A-7652-4698-B149-9E2674604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0C247C-5741-49B8-8646-BA883A8F4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取普朗克常量 h=6.6×10⁻³⁴ J s，光频率为 7×10¹⁴ Hz。单个光子能量为：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799FD4-D63E-40E1-A950-CBDE2CA45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9E5C36-EACA-4C80-8DEC-3B6C37E3A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23264C-1A34-4CB1-98A6-1A4747B16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122B34-77C3-4815-AC57-4FA70DC34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入射光子能量为 8 eV，金属逸出功为 3.5 eV。光电子最大动能为：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88F34F-B981-4175-B8EE-50A7C3C05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3428A7-455C-454A-B18F-4D94A5F24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30F3C6-BDB9-4071-AD8B-ECE0B68D1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83CF49-7712-4F87-B924-9F450FAA4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某核反应质量亏损为 6×10⁻²⁹ kg，取 c=3×10⁸ m s⁻¹。释放能量为：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D5EE7B-B99E-4A6F-87E5-0E1A2F6C7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07B535-37C7-45EE-9A1A-2482A5193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EA9511-AC01-4616-94D8-FEC495581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原子、核与放射性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33B0A9-4B4B-4884-9A7F-5B600A34F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80926399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852D4B-98FA-4596-A617-20DA2AFEB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6DDACC-B13B-4BE1-B1A4-01C41842F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095970ccc54d2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247338-D10D-4CB2-A269-8A04BFB3F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9E89A2-6625-4446-A6F7-F5C095562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C8605D-D7B3-4EAB-B30A-8DE1ACAE9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7E2F2C-5C51-401D-A4F8-470254A7C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质量亏损符号和单位错误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B8EFB7-AE4E-451C-BB97-0957406BA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804C5C-E6F1-428A-B543-A8EA64D9E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411C7C-3648-4B3D-9CAD-973167FF0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7ED5AE-2A13-4E19-947E-F3350747C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正确结论：4.5 eV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解析链：Kmax=hf−φ=8−3.5=4.5 eV。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564111-D565-4E28-A6EC-EAD73C4D5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197FF0-391A-48EB-8A9D-B4ED20CB3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C5A89E-C7F2-450F-AEAB-972CFDC72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原子、核与放射性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E4F482-7163-48AB-A5A7-5A43048B8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60980167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90030D-1BC9-4025-8787-BEF98D6E0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B1C3D3-740F-4286-80E7-01CD35B44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7d29b8616a443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611E80-F0A8-4DD0-89B8-10B8E1750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7308EB-1D37-49B8-A6B8-27B396785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9F66FA-9DA9-4AE2-823B-AA4D44464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5E6BA0-060E-479C-9451-7CB0A4CF3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某核反应质量亏损为 6×10⁻²⁹ kg，取 c=3×10⁸ m s⁻¹。释放能量为：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D91E08-3DBE-4904-BC45-334E1E2D6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979CF3-65D0-4115-AAFF-6E5898D19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225CF4-917F-4532-9A80-009E47805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782210-6D85-463E-A7BD-FA268DAC6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E0FA87-6E3F-47F7-8B25-08B0CF4EE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83E472-8947-4442-984A-8A7E20697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9DB1E2-5F14-4DC4-846D-4DF6D2A06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15550E-8AE1-4A15-8E0D-DF5FB6B7B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原子、核与放射性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33052C-9871-4F33-A352-A69ABD642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761437518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F2E549-3091-48B7-BC2D-1A777B120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8E1366-982C-466C-AF6C-F6B63230E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d6ccca4d4e406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8B5B64-06D5-4ED2-A539-9B0678398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077B81-2346-47BC-8F70-6F727492B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9B1051-7377-4AED-BD2D-2CDB91958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6E0D94-308C-4D21-9F06-CB4A985C9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9842C4-5EED-4D7D-BE53-EE9A25209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1A1265-D7DE-4733-95AF-7E9B2A21D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取普朗克常量 h=6.6×10⁻³⁴ J s，光频率为 9×10¹⁴ Hz。单个光子能量为：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271A4F-E0FE-474D-9805-BDF75A186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高频错因：质量亏损符号和单位错误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30291A-DF34-4D8A-A0DB-71A5FAF69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C31716-7C42-4B1D-A735-6572E01F7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44AF76-C6A7-431F-A5C7-71F9267FF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微观过程遵守能量和电荷守恒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005461-7503-4231-B240-8FF595F1A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124210-8017-455A-90AC-416198D91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BDD4EE-E836-4F8A-908E-23B9594D9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原子、核与放射性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51510D-AEA6-45B0-8396-778B3AEE7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891227379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AEC88A4-04BC-4CE8-AB06-8B4D7AE34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DD3202-5EF6-41B0-BBE8-9A59B30AA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81e7a300d1487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E4146D-57BC-4630-B308-1B555E85F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F5768A-4C61-473C-B5AA-8C0F4B898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812E5A-4B8C-47F3-85E8-1D9985AB4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32105E-F62D-4466-A4D7-A3962E0FA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830CCE-8890-4303-A174-599A79AF3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写反应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150009-C6E9-45E9-A7CF-91F348E95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1FAC21-0140-4DD7-BE4F-452D05182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配平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4D00CC-13D5-48C1-9A8A-358393E11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4F5C09-4018-4EBD-9A00-E95B85912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算能量或数量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9FB43F-FE78-4418-AED6-30522AC8B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2E7FC7-BFD1-4090-A46A-472EE8D38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CCB12F-2C0A-4D63-9B79-CCDD632A9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取普朗克常量 h=6.6×10⁻³⁴ J s，光频率为 9×10¹⁴ Hz。单个光子能量为：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DA873A-4018-4DBA-B9AB-F8AE085AF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4064A2-9C6C-4D77-BA5A-16A7F5FB4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B6FBFC-1F33-4092-B004-AA6333C0B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正确结论：5.94×10⁻¹⁹ J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解析：E=hf=6.6×10⁻³⁴×9×10¹⁴=59.4×10⁻²⁰=5.94×10⁻¹⁹ J。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DB8F0A-9517-443A-B120-07CD60665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CE48B2-5DDC-4C63-80BF-F9EB5C00A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991552-475E-4B1D-8F2C-A5FD2E78C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原子、核与放射性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54D453E-9F62-4FD3-811F-AA25A055E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87708589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1097765-03CD-4B6F-AB7E-5A36C5361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C1B73A-6C25-497D-83D0-2D912BA47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ab5d171d5c418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45BF80-4B68-441B-A687-172FA6B23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57933B-AFE2-4CE1-87DB-CA7A69808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861880-3D66-48AD-98B9-EB8121125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6148E9-0368-403C-A5DF-8C191B9B4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2F83C2-10C4-445A-928E-5D4E30EDC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72DD47-E48E-43AC-8061-7A9CF6A97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908130-7139-4B4D-B0E3-1C9224905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E7A35D-DBF7-49C0-8130-63D8F66CD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E8B9E6-136E-4CE2-BC1D-1660A0C68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4C33BD-4439-41EA-8C75-C33D32395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13E5A8-F85C-480E-B61F-FD829BAD8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F3E3ED-32AA-4A48-9F8F-EB9EC0819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6B19D7-3B01-44D1-9023-6CC512190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质量亏损符号和单位错误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A9F41B-3A6E-461C-9FF1-BD40F4F9B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D1E77A-4911-407C-9A47-A889D568C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86A6218-4070-469D-B4A8-C17A024F0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15D2F4-4096-4BEC-B14C-ED11B81D5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C04420-85F5-4E78-9B91-C964DAC65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原子、核与放射性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4BD32F7-1665-4123-9D28-E63CC985F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223514860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912D47-9D1A-456D-BDB5-B7E32AC32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FBAE4D-BDF4-4DEF-9EBC-A4221A3AD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0be7c04ee0441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700F74-FAF7-462A-8685-7ED889186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06B317-0F17-4237-A730-2353AF2AF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2390A9-7B4B-4CCD-950D-C650C080D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A7F18E-EF9B-49B0-A95B-2F172D059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原子、核与放射性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27DF53-A33A-4B9D-97A3-F4DEB25B0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009A08-8BC3-4015-9815-762CAC465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3A57B0-561B-4074-B2FD-393DAAE57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微观过程遵守能量和电荷守恒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0BDD62-BEA5-40B7-BF24-D4C8F89B4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E17BCF-37A8-419A-975F-A3A017513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C439A1-7995-44FC-A9AB-6B0CA4A4B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写反应—配平—算能量或数量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1C68BF-3AC6-495B-B9D5-85F50CF18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5C0015-392A-4C3A-9047-5AD9501D7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DD67A5-894D-45C9-A173-3C9C8970D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质量亏损符号和单位错误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A087A8-0844-4F52-B95A-5FB3ED631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2AC4E3-7232-4734-8544-415531186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AD5D02-CD1C-42F8-BC83-E75A87963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原子、核与放射性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5B3754-4D95-4251-A9BE-3B67347AD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31778692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A48CFB-05CC-4931-887D-1856780CA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34633E-6F96-49FC-9294-8ABF1998B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bc868452c041b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E7CB42-DE2D-46D2-8EF4-BFEC89274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6225A0-83E1-4519-A783-ED73615EE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99A6A4-DEB0-4C3C-A447-88CC1B933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B01529-611F-4363-8862-D125A5AF3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取普朗克常量 h=6.6×10⁻³⁴ J s，光频率为 9×10¹⁴ Hz。单个光子能量为：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CE2A5D-A240-4926-9237-CADD5B0E0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DFE974-30F6-41FF-91BD-73AD7EDD7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C771FB-9191-407E-B596-1CB22F4C5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微观过程遵守能量和电荷守恒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3EA5B1-A4A0-4AD1-9736-07FD7E0EE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10C715-058B-4EE0-B9FB-27C6061CC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D50227-62A9-40F6-A3DF-9DC0BDBF4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写反应—配平—算能量或数量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1D693F-DCD0-478D-8B1A-3AD03985B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62BCDA-D3C0-4ADE-A62E-0E36FC82B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F6846F-95D3-44F1-B04A-99F697E98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检查：质量亏损符号和单位错误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4D2838-3BC4-4A9D-A95D-46BF42B2F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F1AC5F-E548-42C2-8EF8-6F8B6BAB4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50F16F-70CF-4544-BDA0-EBFDA36DA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原子、核与放射性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736FF9-C928-4B28-A927-C86CDE373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54956334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CD10653-96D4-4A5E-B0DC-42844AABE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B18336-5624-4925-A73B-32A641EF4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e41492af374d5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5E8A44-3B88-4606-8EC0-A0FB568C2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40E0CE-6CCC-4BD1-A2CB-C6F1B2368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8802E1-52FC-4316-AB0A-73FFC3862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756AC1-357C-46BD-A2F5-68A63ED35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入射光子能量为 10 eV，金属逸出功为 4.5 eV。光电子最大动能为：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40E285-4837-49E7-BE72-87FF0E37A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2·原子世界·光电效应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DFD313-3B4E-443F-B54F-28C2EA399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F571B0-28EE-4434-B76A-F7227D760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D51A21-CA42-4E87-AC0B-765166232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4379B2-0E27-42BF-8152-4615C6A1A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B7F16C-B48A-4351-9F3D-CD0407209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ADCF24-C623-4DE1-AA49-57A776FBB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B23E28-85D9-468C-B0D3-6360ECA93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4E05D6-EF2D-4551-824E-82C53B239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3F0FFE-2B23-4294-945B-A1B23FDFA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393494-F285-41AA-8A64-C79239972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AB66CE-F892-4AF5-9D65-A6053FEF2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60BB8D-3C9E-4239-BDE1-7BCD6CF82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ABE427-FBDB-45FB-8F07-21488A749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原子、核与放射性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40F3633-A824-4E5A-8264-8C6CB4CC1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443569901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6521AB-324C-48B9-BEF7-FF301842C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C48660-77A3-4F9E-AB37-0DFEE37D0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ac8ffc2846496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5DCDA2-4F1A-4BFF-94A6-20B1EDE3E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A2AE0B-4912-41D6-A1E1-8C56533CD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828570-85EA-4865-A28F-5420B92C4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5990C4-149D-4EB8-BF67-DADEB6812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DF2E30-CB9D-4A1A-945A-54DF942DC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取普朗克常量 h=6.6×10⁻³⁴ J s，光频率为 9×10¹⁴ Hz。单个光子能量为：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7BC11D-F4C8-4DE7-B070-970DBD725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F41A0C-5597-4B65-818E-35778C584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D8274F-10F2-4297-861A-E3806B0D3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BB5136-7433-4547-8F9F-8FDFB59CE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入射光子能量为 10 eV，金属逸出功为 4.5 eV。光电子最大动能为：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349500-6D86-4461-A4E4-AE5711A19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B8F9B6-2448-4C7C-88EA-F2F7829FF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ECBD00-1077-4093-A190-5C262E628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9D2638-39E2-4AA8-BBFF-C5B44BA91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某核反应质量亏损为 8×10⁻²⁹ kg，取 c=3×10⁸ m s⁻¹。释放能量为：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E3A139-C4B1-4039-BB0F-19B6CD53E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98538E-560B-4451-B7C4-E641D709D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501C31-2354-46AC-A022-4659C2776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原子、核与放射性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91B7CB-FDAE-448B-BBA3-B4C4DED0C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922296071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688739-E884-402C-94E4-B2140C9C8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29418D-071F-4AC5-A66E-14FEBF98C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b10ddb8bb54ad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AE363E-1D88-4A2A-A926-D33AD6773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F5586B-8F95-47E5-AE96-48A6A48A1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DC0221-4EB7-4622-A703-B6DA93829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E87B8A-80F3-4FCD-B921-74FACCBBB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质量亏损符号和单位错误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D3A0E2-5527-4C90-931B-B42C79704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141A56-56C9-49E9-9492-59CE123E1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5A13E7-8413-4408-B6C7-5648CB06E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884EE7-02BA-41B4-B52A-DF5CC939B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正确结论：5.5 eV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解析链：Kmax=hf−φ=10−4.5=5.5 eV。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C95674-4056-481B-832D-5F13013D9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ACCA23-4776-49F1-B10F-5AE37D84C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414772-FC9F-4824-B975-3F6700C65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原子、核与放射性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7C8310-041D-4177-946C-A96D75089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414166648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41391E-C193-467E-AC80-2B4D45900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BD99C3-764B-4590-9D60-356B4DDFF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9c7d5e320d45b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EFA05F-9188-4308-9218-DACC59C35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4B1504-36B3-4CE3-828B-D253ABA17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AF366B-1D06-4966-8574-6347E8CAF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02342E-52F1-4ACE-A294-525C270CB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某核反应质量亏损为 8×10⁻²⁹ kg，取 c=3×10⁸ m s⁻¹。释放能量为：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F1BF4C-D23C-4DCA-BC26-D028B9659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F75B58-B8FB-4A8D-9BD0-7B66F91C7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95A636-694C-4786-9380-1675CE8CC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884767-D6E1-4A98-9787-D42975B97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B34D3A-4B82-4131-A340-C8157D2B9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A1EA9B-CB91-42EE-ACE6-46F335917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7F180D-9628-4B98-9203-72FB03346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387088-D0D7-48F2-AAD0-14FBC0364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原子、核与放射性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03CD8E-F609-49AE-B2CB-569B8DF43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71099369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2026-08-19T09:01:17.2020000Z</dcterms:created>
  <dcterms:modified xsi:type="dcterms:W3CDTF">2026-08-19T09:01:17.2020000Z</dcterms:modified>
</coreProperties>
</file>