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a0c545e6aa4aa5" /><Relationship Type="http://schemas.openxmlformats.org/officeDocument/2006/relationships/extended-properties" Target="/docProps/app.xml" Id="Rac494ba3b794468e" /><Relationship Type="http://schemas.openxmlformats.org/officeDocument/2006/relationships/officeDocument" Target="/ppt/presentation.xml" Id="Rb9d2341c41cd43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434f418d6740c2"/>
  </p:sldMasterIdLst>
  <p:notesMasterIdLst>
    <p:notesMasterId xmlns:r="http://schemas.openxmlformats.org/officeDocument/2006/relationships" r:id="R93358340727446d3"/>
  </p:notesMasterIdLst>
  <p:sldIdLst>
    <p:sldId xmlns:r="http://schemas.openxmlformats.org/officeDocument/2006/relationships" id="256" r:id="R5962403f2a664623"/>
    <p:sldId xmlns:r="http://schemas.openxmlformats.org/officeDocument/2006/relationships" id="257" r:id="R62fea168274e480d"/>
    <p:sldId xmlns:r="http://schemas.openxmlformats.org/officeDocument/2006/relationships" id="258" r:id="R894696f6726d4655"/>
    <p:sldId xmlns:r="http://schemas.openxmlformats.org/officeDocument/2006/relationships" id="259" r:id="R0a4776cd6dc04493"/>
    <p:sldId xmlns:r="http://schemas.openxmlformats.org/officeDocument/2006/relationships" id="260" r:id="R685db6cad3664149"/>
    <p:sldId xmlns:r="http://schemas.openxmlformats.org/officeDocument/2006/relationships" id="261" r:id="Rd13a8eb038154652"/>
    <p:sldId xmlns:r="http://schemas.openxmlformats.org/officeDocument/2006/relationships" id="262" r:id="R64174fb19e8e4486"/>
    <p:sldId xmlns:r="http://schemas.openxmlformats.org/officeDocument/2006/relationships" id="263" r:id="Ra50870c103c94446"/>
    <p:sldId xmlns:r="http://schemas.openxmlformats.org/officeDocument/2006/relationships" id="264" r:id="R41a71b2ee8d5443f"/>
    <p:sldId xmlns:r="http://schemas.openxmlformats.org/officeDocument/2006/relationships" id="265" r:id="Re9465baea9fe4ad7"/>
    <p:sldId xmlns:r="http://schemas.openxmlformats.org/officeDocument/2006/relationships" id="266" r:id="R1cbeb43dd6214566"/>
    <p:sldId xmlns:r="http://schemas.openxmlformats.org/officeDocument/2006/relationships" id="267" r:id="R7c981d76353f49e9"/>
    <p:sldId xmlns:r="http://schemas.openxmlformats.org/officeDocument/2006/relationships" id="268" r:id="Rf79b5ac0cb88488f"/>
    <p:sldId xmlns:r="http://schemas.openxmlformats.org/officeDocument/2006/relationships" id="269" r:id="R5cbed4075d494912"/>
    <p:sldId xmlns:r="http://schemas.openxmlformats.org/officeDocument/2006/relationships" id="270" r:id="R18fcf083941140ed"/>
    <p:sldId xmlns:r="http://schemas.openxmlformats.org/officeDocument/2006/relationships" id="271" r:id="R61c701c8184646eb"/>
    <p:sldId xmlns:r="http://schemas.openxmlformats.org/officeDocument/2006/relationships" id="272" r:id="Raab6255e14ca4aae"/>
    <p:sldId xmlns:r="http://schemas.openxmlformats.org/officeDocument/2006/relationships" id="273" r:id="R5cf7d089146241e4"/>
    <p:sldId xmlns:r="http://schemas.openxmlformats.org/officeDocument/2006/relationships" id="274" r:id="R9a2e755781164bf5"/>
    <p:sldId xmlns:r="http://schemas.openxmlformats.org/officeDocument/2006/relationships" id="275" r:id="R275a7be322634a72"/>
    <p:sldId xmlns:r="http://schemas.openxmlformats.org/officeDocument/2006/relationships" id="276" r:id="Ra1f161302cb644f3"/>
    <p:sldId xmlns:r="http://schemas.openxmlformats.org/officeDocument/2006/relationships" id="277" r:id="Ra1cb7a59f3ce4dc6"/>
    <p:sldId xmlns:r="http://schemas.openxmlformats.org/officeDocument/2006/relationships" id="278" r:id="Ra16cd0008148495a"/>
    <p:sldId xmlns:r="http://schemas.openxmlformats.org/officeDocument/2006/relationships" id="279" r:id="R9c901fb77a084af8"/>
    <p:sldId xmlns:r="http://schemas.openxmlformats.org/officeDocument/2006/relationships" id="280" r:id="Rf9e6e7cb477f4f9a"/>
    <p:sldId xmlns:r="http://schemas.openxmlformats.org/officeDocument/2006/relationships" id="281" r:id="R234a931c9c9543ab"/>
    <p:sldId xmlns:r="http://schemas.openxmlformats.org/officeDocument/2006/relationships" id="282" r:id="R71ac25fc2d294717"/>
    <p:sldId xmlns:r="http://schemas.openxmlformats.org/officeDocument/2006/relationships" id="283" r:id="R8694a86558f84fab"/>
    <p:sldId xmlns:r="http://schemas.openxmlformats.org/officeDocument/2006/relationships" id="284" r:id="Rf6abc5025740469d"/>
    <p:sldId xmlns:r="http://schemas.openxmlformats.org/officeDocument/2006/relationships" id="285" r:id="Rf8cd2e3607f546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f7f0acdbdd4130" /><Relationship Type="http://schemas.openxmlformats.org/officeDocument/2006/relationships/slideMaster" Target="/ppt/slideMasters/slideMaster1.xml" Id="Rf4434f418d6740c2" /><Relationship Type="http://schemas.openxmlformats.org/officeDocument/2006/relationships/notesMaster" Target="/ppt/notesMasters/notesMaster1.xml" Id="R93358340727446d3" /><Relationship Type="http://schemas.openxmlformats.org/officeDocument/2006/relationships/presProps" Target="/ppt/presProps.xml" Id="R1d98576623e94b01" /><Relationship Type="http://schemas.openxmlformats.org/officeDocument/2006/relationships/tableStyles" Target="/ppt/tableStyles.xml" Id="R18f411ff07d64689" /><Relationship Type="http://schemas.openxmlformats.org/officeDocument/2006/relationships/slide" Target="/ppt/slides/slide1.xml" Id="R5962403f2a664623" /><Relationship Type="http://schemas.openxmlformats.org/officeDocument/2006/relationships/slide" Target="/ppt/slides/slide2.xml" Id="R62fea168274e480d" /><Relationship Type="http://schemas.openxmlformats.org/officeDocument/2006/relationships/slide" Target="/ppt/slides/slide3.xml" Id="R894696f6726d4655" /><Relationship Type="http://schemas.openxmlformats.org/officeDocument/2006/relationships/slide" Target="/ppt/slides/slide4.xml" Id="R0a4776cd6dc04493" /><Relationship Type="http://schemas.openxmlformats.org/officeDocument/2006/relationships/slide" Target="/ppt/slides/slide5.xml" Id="R685db6cad3664149" /><Relationship Type="http://schemas.openxmlformats.org/officeDocument/2006/relationships/slide" Target="/ppt/slides/slide6.xml" Id="Rd13a8eb038154652" /><Relationship Type="http://schemas.openxmlformats.org/officeDocument/2006/relationships/slide" Target="/ppt/slides/slide7.xml" Id="R64174fb19e8e4486" /><Relationship Type="http://schemas.openxmlformats.org/officeDocument/2006/relationships/slide" Target="/ppt/slides/slide8.xml" Id="Ra50870c103c94446" /><Relationship Type="http://schemas.openxmlformats.org/officeDocument/2006/relationships/slide" Target="/ppt/slides/slide9.xml" Id="R41a71b2ee8d5443f" /><Relationship Type="http://schemas.openxmlformats.org/officeDocument/2006/relationships/slide" Target="/ppt/slides/slide10.xml" Id="Re9465baea9fe4ad7" /><Relationship Type="http://schemas.openxmlformats.org/officeDocument/2006/relationships/slide" Target="/ppt/slides/slide11.xml" Id="R1cbeb43dd6214566" /><Relationship Type="http://schemas.openxmlformats.org/officeDocument/2006/relationships/slide" Target="/ppt/slides/slide12.xml" Id="R7c981d76353f49e9" /><Relationship Type="http://schemas.openxmlformats.org/officeDocument/2006/relationships/slide" Target="/ppt/slides/slide13.xml" Id="Rf79b5ac0cb88488f" /><Relationship Type="http://schemas.openxmlformats.org/officeDocument/2006/relationships/slide" Target="/ppt/slides/slide14.xml" Id="R5cbed4075d494912" /><Relationship Type="http://schemas.openxmlformats.org/officeDocument/2006/relationships/slide" Target="/ppt/slides/slide15.xml" Id="R18fcf083941140ed" /><Relationship Type="http://schemas.openxmlformats.org/officeDocument/2006/relationships/slide" Target="/ppt/slides/slide16.xml" Id="R61c701c8184646eb" /><Relationship Type="http://schemas.openxmlformats.org/officeDocument/2006/relationships/slide" Target="/ppt/slides/slide17.xml" Id="Raab6255e14ca4aae" /><Relationship Type="http://schemas.openxmlformats.org/officeDocument/2006/relationships/slide" Target="/ppt/slides/slide18.xml" Id="R5cf7d089146241e4" /><Relationship Type="http://schemas.openxmlformats.org/officeDocument/2006/relationships/slide" Target="/ppt/slides/slide19.xml" Id="R9a2e755781164bf5" /><Relationship Type="http://schemas.openxmlformats.org/officeDocument/2006/relationships/slide" Target="/ppt/slides/slide20.xml" Id="R275a7be322634a72" /><Relationship Type="http://schemas.openxmlformats.org/officeDocument/2006/relationships/slide" Target="/ppt/slides/slide21.xml" Id="Ra1f161302cb644f3" /><Relationship Type="http://schemas.openxmlformats.org/officeDocument/2006/relationships/slide" Target="/ppt/slides/slide22.xml" Id="Ra1cb7a59f3ce4dc6" /><Relationship Type="http://schemas.openxmlformats.org/officeDocument/2006/relationships/slide" Target="/ppt/slides/slide23.xml" Id="Ra16cd0008148495a" /><Relationship Type="http://schemas.openxmlformats.org/officeDocument/2006/relationships/slide" Target="/ppt/slides/slide24.xml" Id="R9c901fb77a084af8" /><Relationship Type="http://schemas.openxmlformats.org/officeDocument/2006/relationships/slide" Target="/ppt/slides/slide25.xml" Id="Rf9e6e7cb477f4f9a" /><Relationship Type="http://schemas.openxmlformats.org/officeDocument/2006/relationships/slide" Target="/ppt/slides/slide26.xml" Id="R234a931c9c9543ab" /><Relationship Type="http://schemas.openxmlformats.org/officeDocument/2006/relationships/slide" Target="/ppt/slides/slide27.xml" Id="R71ac25fc2d294717" /><Relationship Type="http://schemas.openxmlformats.org/officeDocument/2006/relationships/slide" Target="/ppt/slides/slide28.xml" Id="R8694a86558f84fab" /><Relationship Type="http://schemas.openxmlformats.org/officeDocument/2006/relationships/slide" Target="/ppt/slides/slide29.xml" Id="Rf6abc5025740469d" /><Relationship Type="http://schemas.openxmlformats.org/officeDocument/2006/relationships/slide" Target="/ppt/slides/slide30.xml" Id="Rf8cd2e3607f546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c004b57df946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6b3cb1f2b14ede" /><Relationship Type="http://schemas.openxmlformats.org/officeDocument/2006/relationships/notesMaster" Target="/ppt/notesMasters/notesMaster1.xml" Id="Rc6c7907606f049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358bb0de354632" /><Relationship Type="http://schemas.openxmlformats.org/officeDocument/2006/relationships/notesMaster" Target="/ppt/notesMasters/notesMaster1.xml" Id="R098ee8d7d9b64c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2eb93d5e424bcc" /><Relationship Type="http://schemas.openxmlformats.org/officeDocument/2006/relationships/notesMaster" Target="/ppt/notesMasters/notesMaster1.xml" Id="R716eb044f5cd4b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ed53702b554fef" /><Relationship Type="http://schemas.openxmlformats.org/officeDocument/2006/relationships/notesMaster" Target="/ppt/notesMasters/notesMaster1.xml" Id="R84bd01be821445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40873022144a58" /><Relationship Type="http://schemas.openxmlformats.org/officeDocument/2006/relationships/notesMaster" Target="/ppt/notesMasters/notesMaster1.xml" Id="R60f4de6ae99c42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1b77f4835a4ec9" /><Relationship Type="http://schemas.openxmlformats.org/officeDocument/2006/relationships/notesMaster" Target="/ppt/notesMasters/notesMaster1.xml" Id="R63246da382654d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5d6f18207948dc" /><Relationship Type="http://schemas.openxmlformats.org/officeDocument/2006/relationships/notesMaster" Target="/ppt/notesMasters/notesMaster1.xml" Id="R82ad2baa75274a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0d08119c7b4bf2" /><Relationship Type="http://schemas.openxmlformats.org/officeDocument/2006/relationships/notesMaster" Target="/ppt/notesMasters/notesMaster1.xml" Id="R1f0f57b328fd43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365cb610874478" /><Relationship Type="http://schemas.openxmlformats.org/officeDocument/2006/relationships/notesMaster" Target="/ppt/notesMasters/notesMaster1.xml" Id="Rc52fe2ca7a2745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9afadb8c93b4aa2" /><Relationship Type="http://schemas.openxmlformats.org/officeDocument/2006/relationships/notesMaster" Target="/ppt/notesMasters/notesMaster1.xml" Id="R696af7b0b0b949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2b268fd3a6478f" /><Relationship Type="http://schemas.openxmlformats.org/officeDocument/2006/relationships/notesMaster" Target="/ppt/notesMasters/notesMaster1.xml" Id="R6177e5bad66b47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678b66d01a24919" /><Relationship Type="http://schemas.openxmlformats.org/officeDocument/2006/relationships/notesMaster" Target="/ppt/notesMasters/notesMaster1.xml" Id="Rf9e393c05722407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079686aa2234c05" /><Relationship Type="http://schemas.openxmlformats.org/officeDocument/2006/relationships/notesMaster" Target="/ppt/notesMasters/notesMaster1.xml" Id="Rf156ab8c9b99489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7010343e26847a6" /><Relationship Type="http://schemas.openxmlformats.org/officeDocument/2006/relationships/notesMaster" Target="/ppt/notesMasters/notesMaster1.xml" Id="R930c7a509ad54e4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a98425b2e1d4283" /><Relationship Type="http://schemas.openxmlformats.org/officeDocument/2006/relationships/notesMaster" Target="/ppt/notesMasters/notesMaster1.xml" Id="R97c6ca785fd14e3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f2ad40839ab484b" /><Relationship Type="http://schemas.openxmlformats.org/officeDocument/2006/relationships/notesMaster" Target="/ppt/notesMasters/notesMaster1.xml" Id="Rea3c684270ee400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e08b81fd78c48d1" /><Relationship Type="http://schemas.openxmlformats.org/officeDocument/2006/relationships/notesMaster" Target="/ppt/notesMasters/notesMaster1.xml" Id="R17380d7d20164a1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c1a6c8337e34b07" /><Relationship Type="http://schemas.openxmlformats.org/officeDocument/2006/relationships/notesMaster" Target="/ppt/notesMasters/notesMaster1.xml" Id="Re74606a8d3cd496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7e69e8c68514fca" /><Relationship Type="http://schemas.openxmlformats.org/officeDocument/2006/relationships/notesMaster" Target="/ppt/notesMasters/notesMaster1.xml" Id="R9cc664467b1141a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f4141e79ee647f3" /><Relationship Type="http://schemas.openxmlformats.org/officeDocument/2006/relationships/notesMaster" Target="/ppt/notesMasters/notesMaster1.xml" Id="R8ad6889c7f064e7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e26a595c09e4146" /><Relationship Type="http://schemas.openxmlformats.org/officeDocument/2006/relationships/notesMaster" Target="/ppt/notesMasters/notesMaster1.xml" Id="Raa7ed27dc7c84f2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6e85ca217484c4e" /><Relationship Type="http://schemas.openxmlformats.org/officeDocument/2006/relationships/notesMaster" Target="/ppt/notesMasters/notesMaster1.xml" Id="R009e2d77be2d4bd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051c4c7ad6b406f" /><Relationship Type="http://schemas.openxmlformats.org/officeDocument/2006/relationships/notesMaster" Target="/ppt/notesMasters/notesMaster1.xml" Id="Rd75b257dd34f41d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1410856ed414f8b" /><Relationship Type="http://schemas.openxmlformats.org/officeDocument/2006/relationships/notesMaster" Target="/ppt/notesMasters/notesMaster1.xml" Id="R489e8624a04b48a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6953cce2eba4546" /><Relationship Type="http://schemas.openxmlformats.org/officeDocument/2006/relationships/notesMaster" Target="/ppt/notesMasters/notesMaster1.xml" Id="Rf6e1f2869e3943a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f15d58b4e194f7b" /><Relationship Type="http://schemas.openxmlformats.org/officeDocument/2006/relationships/notesMaster" Target="/ppt/notesMasters/notesMaster1.xml" Id="R26657323fee54aa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e2b1f9a010e4f1e" /><Relationship Type="http://schemas.openxmlformats.org/officeDocument/2006/relationships/notesMaster" Target="/ppt/notesMasters/notesMaster1.xml" Id="Raf501468532b438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6d992bd4cce4dc5" /><Relationship Type="http://schemas.openxmlformats.org/officeDocument/2006/relationships/notesMaster" Target="/ppt/notesMasters/notesMaster1.xml" Id="R86f4862e23a9424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fd213cfa7ea4ef3" /><Relationship Type="http://schemas.openxmlformats.org/officeDocument/2006/relationships/notesMaster" Target="/ppt/notesMasters/notesMaster1.xml" Id="R524cdd98489d486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615fdc985b942b9" /><Relationship Type="http://schemas.openxmlformats.org/officeDocument/2006/relationships/notesMaster" Target="/ppt/notesMasters/notesMaster1.xml" Id="Rcd41a26838804b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的“力与运动”学习单元。本套课件共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讲稿】明确告诉学生：本单元只训练“力与运动”。先解释知识范围，再用一句话建立核心判断，最后示范标准方法。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【互动提问】请用自己的话复述“先隔离研究对象再列力”，并举一个会触发“把作用力与反作用力画在同一物体”的错误例子。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Q1：质量 3 kg 的小车产生 4 m s⁻² 加速度，合力为： 选项为 A.15 N；B.12 N；C.9 N；D.18 N。讲解时强调：先隔离研究对象再列力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【预期回答】学生能说出“画受力图—选轴—列方程”中的起始动作，并避开“把作用力与反作用力画在同一物体”。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分步讲评：先重述题目条件，再逐步示范“画受力图—选轴—列方程”，最后给出正确结论“12 N”。完整解析：F=ma=3×4=12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1A·牛顿第二定律。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【预期回答】学生能把失分归入“把作用力与反作用力画在同一物体”或更精确的个人错因，并写出可执行检查动作。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讲稿】逐项解释“力与运动”中的专有名词、符号、对象和单位。特别强调：把作用力与反作用力画在同一物体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讲稿】用“条件—表示—方法—核验”重建本知识点。示范时逐步引用：画受力图—选轴—列方程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讲稿】带学生逐句读取任务，不先求答案。要求指出材料中的有效条件，再按“画受力图—选轴—列方程”作答。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讲稿】先展示错误路径，再用解析链复原第一失分点。禁止只说“粗心”；必须落到“把作用力与反作用力画在同一物体”或更精确的动作。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Q11：质量 5 kg 的小车产生 6 m s⁻² 加速度，合力为： 选项为 A.35 N；B.30 N；C.25 N；D.40 N。讲解时强调：先隔离研究对象再列力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【预期回答】学生能说出“画受力图—选轴—列方程”中的起始动作，并避开“把作用力与反作用力画在同一物体”。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分步讲评：先重述题目条件，再逐步示范“画受力图—选轴—列方程”，最后给出正确结论“30 N”。完整解析：F=ma=5×6=30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1A·牛顿第二定律。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【预期回答】学生能把失分归入“把作用力与反作用力画在同一物体”或更精确的个人错因，并写出可执行检查动作。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讲稿】逐项解释“力与运动”中的专有名词、符号、对象和单位。特别强调：把作用力与反作用力画在同一物体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讲稿】用“条件—表示—方法—核验”重建本知识点。示范时逐步引用：画受力图—选轴—列方程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讲稿】带学生逐句读取任务，不先求答案。要求指出材料中的有效条件，再按“画受力图—选轴—列方程”作答。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讲稿】先展示错误路径，再用解析链复原第一失分点。禁止只说“粗心”；必须落到“把作用力与反作用力画在同一物体”或更精确的动作。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Q21：质量 7 kg 的小车产生 8 m s⁻² 加速度，合力为： 选项为 A.63 N；B.49 N；C.56 N；D.70 N。讲解时强调：先隔离研究对象再列力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【预期回答】学生能说出“画受力图—选轴—列方程”中的起始动作，并避开“把作用力与反作用力画在同一物体”。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分步讲评：先重述题目条件，再逐步示范“画受力图—选轴—列方程”，最后给出正确结论“56 N”。完整解析：F=ma=7×8=56 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1A·牛顿第二定律。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【预期回答】学生能把失分归入“把作用力与反作用力画在同一物体”或更精确的个人错因，并写出可执行检查动作。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讲稿】逐项解释“力与运动”中的专有名词、符号、对象和单位。特别强调：把作用力与反作用力画在同一物体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讲稿】用“条件—表示—方法—核验”重建本知识点。示范时逐步引用：画受力图—选轴—列方程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1A·牛顿第二定律；用于知识范围与设问结构校准，题目身份为DSE原创模考题，不冒充历届真题（访问日期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讲稿】带学生逐句读取任务，不先求答案。要求指出材料中的有效条件，再按“画受力图—选轴—列方程”作答。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讲稿】先展示错误路径，再用解析链复原第一失分点。禁止只说“粗心”；必须落到“把作用力与反作用力画在同一物体”或更精确的动作。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1A·圆周运动；用于知识范围与设问结构校准，题目身份为DSE原创模考题，不冒充历届真题（访问日期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1B·连接体；用于知识范围与设问结构校准，题目身份为DSE原创模考题，不冒充历届真题（访问日期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aa8fa950bb4b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c113a8ff7343bd" /><Relationship Type="http://schemas.openxmlformats.org/officeDocument/2006/relationships/slideLayout" Target="/ppt/slideLayouts/slideLayout1.xml" Id="R284f374abbb244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4f374abbb244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11d51049f44f1" /><Relationship Type="http://schemas.openxmlformats.org/officeDocument/2006/relationships/image" Target="/ppt/media/image.png" Id="R967aa643a9d14c28" /><Relationship Type="http://schemas.openxmlformats.org/officeDocument/2006/relationships/notesSlide" Target="/ppt/notesSlides/notesSlide1.xml" Id="Rfe0b5d6402f54e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d80d083cee4513" /><Relationship Type="http://schemas.openxmlformats.org/officeDocument/2006/relationships/image" Target="/ppt/media/image2.png" Id="R864941413744470e" /><Relationship Type="http://schemas.openxmlformats.org/officeDocument/2006/relationships/notesSlide" Target="/ppt/notesSlides/notesSlide2.xml" Id="R0d2c21f0b23e43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de1708df8d4582" /><Relationship Type="http://schemas.openxmlformats.org/officeDocument/2006/relationships/image" Target="/ppt/media/image3.png" Id="R77d4a8dda3e44895" /><Relationship Type="http://schemas.openxmlformats.org/officeDocument/2006/relationships/notesSlide" Target="/ppt/notesSlides/notesSlide3.xml" Id="R38ac03327acf47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c0b1f1b1044b7" /><Relationship Type="http://schemas.openxmlformats.org/officeDocument/2006/relationships/image" Target="/ppt/media/image4.png" Id="R901ef2f29cfe4c33" /><Relationship Type="http://schemas.openxmlformats.org/officeDocument/2006/relationships/notesSlide" Target="/ppt/notesSlides/notesSlide4.xml" Id="Rd78a01d1285244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fc7dee6aa4432" /><Relationship Type="http://schemas.openxmlformats.org/officeDocument/2006/relationships/image" Target="/ppt/media/image5.png" Id="R518fc8789fdc449b" /><Relationship Type="http://schemas.openxmlformats.org/officeDocument/2006/relationships/notesSlide" Target="/ppt/notesSlides/notesSlide5.xml" Id="Re4478f04c74146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789160c2d49fc" /><Relationship Type="http://schemas.openxmlformats.org/officeDocument/2006/relationships/image" Target="/ppt/media/image6.png" Id="Rc8b1f7e838a545de" /><Relationship Type="http://schemas.openxmlformats.org/officeDocument/2006/relationships/notesSlide" Target="/ppt/notesSlides/notesSlide6.xml" Id="Rbf083f1cdaa44f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0c071ac4194c00" /><Relationship Type="http://schemas.openxmlformats.org/officeDocument/2006/relationships/image" Target="/ppt/media/image7.png" Id="R108cfa236cd6472a" /><Relationship Type="http://schemas.openxmlformats.org/officeDocument/2006/relationships/notesSlide" Target="/ppt/notesSlides/notesSlide7.xml" Id="Rc69e8aba4ab945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989a36ff3441d" /><Relationship Type="http://schemas.openxmlformats.org/officeDocument/2006/relationships/image" Target="/ppt/media/image8.png" Id="Rd072b213850647d0" /><Relationship Type="http://schemas.openxmlformats.org/officeDocument/2006/relationships/notesSlide" Target="/ppt/notesSlides/notesSlide8.xml" Id="R1a56df72057943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6a8d0d0a14cd8" /><Relationship Type="http://schemas.openxmlformats.org/officeDocument/2006/relationships/image" Target="/ppt/media/image9.png" Id="R2a574ff661c64fbe" /><Relationship Type="http://schemas.openxmlformats.org/officeDocument/2006/relationships/notesSlide" Target="/ppt/notesSlides/notesSlide9.xml" Id="Re0a44c31300f46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503f308b44a0f" /><Relationship Type="http://schemas.openxmlformats.org/officeDocument/2006/relationships/image" Target="/ppt/media/image10.png" Id="Rf143879b11c84858" /><Relationship Type="http://schemas.openxmlformats.org/officeDocument/2006/relationships/notesSlide" Target="/ppt/notesSlides/notesSlide10.xml" Id="Rddc4644a1e8a40e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a5aff81f34cdf" /><Relationship Type="http://schemas.openxmlformats.org/officeDocument/2006/relationships/image" Target="/ppt/media/image11.png" Id="Re3cb6dadc94643e3" /><Relationship Type="http://schemas.openxmlformats.org/officeDocument/2006/relationships/notesSlide" Target="/ppt/notesSlides/notesSlide11.xml" Id="R09516e651fc34d9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c0f5caa4504dbc" /><Relationship Type="http://schemas.openxmlformats.org/officeDocument/2006/relationships/image" Target="/ppt/media/image12.png" Id="R386510479d7541f4" /><Relationship Type="http://schemas.openxmlformats.org/officeDocument/2006/relationships/notesSlide" Target="/ppt/notesSlides/notesSlide12.xml" Id="R81b736425b0049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e8302cfbd4fe6" /><Relationship Type="http://schemas.openxmlformats.org/officeDocument/2006/relationships/image" Target="/ppt/media/image13.png" Id="Rb2fb1237b6484dac" /><Relationship Type="http://schemas.openxmlformats.org/officeDocument/2006/relationships/notesSlide" Target="/ppt/notesSlides/notesSlide13.xml" Id="R7f332e34b7d944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9119d3bbe4b2a" /><Relationship Type="http://schemas.openxmlformats.org/officeDocument/2006/relationships/image" Target="/ppt/media/image14.png" Id="R85e53d8c021d4508" /><Relationship Type="http://schemas.openxmlformats.org/officeDocument/2006/relationships/notesSlide" Target="/ppt/notesSlides/notesSlide14.xml" Id="R54191987b27545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1c26c15fa4585" /><Relationship Type="http://schemas.openxmlformats.org/officeDocument/2006/relationships/image" Target="/ppt/media/image15.png" Id="R11d0bbe343284bfc" /><Relationship Type="http://schemas.openxmlformats.org/officeDocument/2006/relationships/notesSlide" Target="/ppt/notesSlides/notesSlide15.xml" Id="Rf9d55c536c3145b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6e5dc2c96460b" /><Relationship Type="http://schemas.openxmlformats.org/officeDocument/2006/relationships/image" Target="/ppt/media/image16.png" Id="Re995d9de0963477a" /><Relationship Type="http://schemas.openxmlformats.org/officeDocument/2006/relationships/notesSlide" Target="/ppt/notesSlides/notesSlide16.xml" Id="R22b0e914bf4f4a1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dd5a5136b4fe9" /><Relationship Type="http://schemas.openxmlformats.org/officeDocument/2006/relationships/image" Target="/ppt/media/image17.png" Id="R4b2c6a592a444b2c" /><Relationship Type="http://schemas.openxmlformats.org/officeDocument/2006/relationships/notesSlide" Target="/ppt/notesSlides/notesSlide17.xml" Id="Re49b6bf94125490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593c0a8bb043a1" /><Relationship Type="http://schemas.openxmlformats.org/officeDocument/2006/relationships/image" Target="/ppt/media/image18.png" Id="Rd509f475868d4099" /><Relationship Type="http://schemas.openxmlformats.org/officeDocument/2006/relationships/notesSlide" Target="/ppt/notesSlides/notesSlide18.xml" Id="R8833363b4bc84b7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6fc9f4b2a4091" /><Relationship Type="http://schemas.openxmlformats.org/officeDocument/2006/relationships/image" Target="/ppt/media/image19.png" Id="Rac6b2157e33349e8" /><Relationship Type="http://schemas.openxmlformats.org/officeDocument/2006/relationships/notesSlide" Target="/ppt/notesSlides/notesSlide19.xml" Id="R0ec487bc22824a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ce09fe53b44d78" /><Relationship Type="http://schemas.openxmlformats.org/officeDocument/2006/relationships/image" Target="/ppt/media/image20.png" Id="R2293dc76ee0147a8" /><Relationship Type="http://schemas.openxmlformats.org/officeDocument/2006/relationships/notesSlide" Target="/ppt/notesSlides/notesSlide20.xml" Id="R9a03d0ec12514b5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5c7835c494300" /><Relationship Type="http://schemas.openxmlformats.org/officeDocument/2006/relationships/image" Target="/ppt/media/image21.png" Id="Rb9c13c14198a4a0f" /><Relationship Type="http://schemas.openxmlformats.org/officeDocument/2006/relationships/notesSlide" Target="/ppt/notesSlides/notesSlide21.xml" Id="Ra0ab3b7937e640f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94b0fc01b4464d" /><Relationship Type="http://schemas.openxmlformats.org/officeDocument/2006/relationships/image" Target="/ppt/media/image22.png" Id="Re26c47a48f094638" /><Relationship Type="http://schemas.openxmlformats.org/officeDocument/2006/relationships/notesSlide" Target="/ppt/notesSlides/notesSlide22.xml" Id="R3fd2afb1ce7b489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1c52599e648a3" /><Relationship Type="http://schemas.openxmlformats.org/officeDocument/2006/relationships/image" Target="/ppt/media/image23.png" Id="R28c9ff914c864f6c" /><Relationship Type="http://schemas.openxmlformats.org/officeDocument/2006/relationships/notesSlide" Target="/ppt/notesSlides/notesSlide23.xml" Id="Ra6f11750694c4d6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21c5c0cc0e4d36" /><Relationship Type="http://schemas.openxmlformats.org/officeDocument/2006/relationships/image" Target="/ppt/media/image24.png" Id="R2a5286d914bd4fc8" /><Relationship Type="http://schemas.openxmlformats.org/officeDocument/2006/relationships/notesSlide" Target="/ppt/notesSlides/notesSlide24.xml" Id="Rbdd8a394665c4e3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f1e5f8d9e4c48" /><Relationship Type="http://schemas.openxmlformats.org/officeDocument/2006/relationships/image" Target="/ppt/media/image25.png" Id="Rbd2656746218488c" /><Relationship Type="http://schemas.openxmlformats.org/officeDocument/2006/relationships/notesSlide" Target="/ppt/notesSlides/notesSlide25.xml" Id="Rae0a4b0b706841f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b82643dae4ae3" /><Relationship Type="http://schemas.openxmlformats.org/officeDocument/2006/relationships/image" Target="/ppt/media/image26.png" Id="R4e23923f436b4055" /><Relationship Type="http://schemas.openxmlformats.org/officeDocument/2006/relationships/notesSlide" Target="/ppt/notesSlides/notesSlide26.xml" Id="Rb524733701df46e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97987843764c3d" /><Relationship Type="http://schemas.openxmlformats.org/officeDocument/2006/relationships/image" Target="/ppt/media/image27.png" Id="R2a85c4e63aa948e7" /><Relationship Type="http://schemas.openxmlformats.org/officeDocument/2006/relationships/notesSlide" Target="/ppt/notesSlides/notesSlide27.xml" Id="Ra1093be7211340b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1bd1750936442c" /><Relationship Type="http://schemas.openxmlformats.org/officeDocument/2006/relationships/image" Target="/ppt/media/image28.png" Id="Rf77ef42302814e05" /><Relationship Type="http://schemas.openxmlformats.org/officeDocument/2006/relationships/notesSlide" Target="/ppt/notesSlides/notesSlide28.xml" Id="R64659e597a44427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72f04068ac4d0a" /><Relationship Type="http://schemas.openxmlformats.org/officeDocument/2006/relationships/image" Target="/ppt/media/image29.png" Id="R8ae2b28e18eb4827" /><Relationship Type="http://schemas.openxmlformats.org/officeDocument/2006/relationships/notesSlide" Target="/ppt/notesSlides/notesSlide29.xml" Id="R4c4a2aafc6c44a7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f67630b0048da" /><Relationship Type="http://schemas.openxmlformats.org/officeDocument/2006/relationships/image" Target="/ppt/media/image30.png" Id="Rb553f354089544d1" /><Relationship Type="http://schemas.openxmlformats.org/officeDocument/2006/relationships/notesSlide" Target="/ppt/notesSlides/notesSlide30.xml" Id="R2b23cae1f90143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13E09E-0321-4EC2-8065-781963FF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53A190-BA92-415A-848E-498D56B7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AEC56-F5B3-401A-925D-F5206F54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A365D-4CDB-4C77-9463-C8196194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170F3-BD6D-4703-9BDB-5F5022FE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牛顿定律、摩擦、圆周运动和系统。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F15DD9-7671-435D-8C14-E82F0A62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741B8-4FF7-4F46-BA87-5C2EC36E2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126C27-FB92-4F68-B7BA-A4AC3A29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A84BA-92A9-411E-9D44-65DEB521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7aa643a9d14c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415C36-87E7-41F1-A492-78019213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E0CC30-D5D6-4FEE-9670-A9E01620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F4A3B-F5C8-4020-9A16-3B64CD76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7D34EC-0B4F-405A-9E21-3CDBFB0D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17639-4C15-43CE-A98B-CE50C709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293FB2-1BA2-49DB-8210-F89F537A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C986D2-228E-42D4-ADC8-6E04C560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C93BE-D239-47F0-9FA7-C4FEC148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06F1A0-F69E-4737-ADA0-DB667450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369652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B0513A-F5FA-408C-A041-30F2FA63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B4175-92A5-43DD-A3DC-9EFCCF83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494141374447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570C29-39B3-4437-AC02-BA490C05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06A928-49FD-4F60-BCC4-9A2A7A18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1E561-711D-4B2F-A6B4-3633AE8A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AAFFA-EC2F-4118-B23C-1B25921A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6EA14-0F87-4D47-AFFB-F4DFFC32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81CD9A-0976-4E72-8E6D-9702DDB1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A53EA2-7CCE-439E-8A4F-289A8467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516272-8D13-4ACC-9DC2-8A814C09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5B62A-A3A7-42A1-9A0F-E23B95B6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AA0D67-0168-41F3-BB1A-5AD043CB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5211B1-5CAF-4598-8C98-C3D74CFF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D8A73C-5C9B-49D5-A320-D44CCF39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AAE636-1E63-414D-B466-B7B5A36B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97C10-98BC-4069-AAA0-614795C0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9A24CF-227A-4C7C-ACF2-F9815A87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6DFB62-AAA7-4ECF-BA89-FCB8CA1E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69C58A-252A-4AD4-9387-6C3DA217C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成功标准｜先隔离研究对象再列力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6B892D-10D9-4C97-93F0-EE77923E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13772F-4D3B-411D-B815-41063992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B68CD0-5434-4CB1-B898-B161E634D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71473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9C9ECF-E7BE-46F8-AA25-BC0EDDCF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2256C-B84B-4BB6-99FE-CFFDA667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d4a8dda3e448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7830E-490F-465B-806A-D4A0A6DE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00F2F-DC19-480D-A059-911FCDFD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C4F76-FE76-4D34-9333-F3644EE3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14C01-3143-45E3-8663-367DB1CA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8846B-E843-4B07-A448-B351B187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B17EF-1007-471A-8797-CC1C7A22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边界提醒｜把作用力与反作用力画在同一物体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DDC5A-CA0C-4A61-9C20-BE7F48D3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46D60-CBFB-4A5E-A85C-53960544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02011D-11C3-41D7-A4DC-4D32CD26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牛顿定律、摩擦、圆周运动和系统。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9E4987-0D48-4BC0-9846-42901548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6B7B14-DBB0-4A2E-B897-8F81DBAC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1C6019-36FF-4CD9-9028-0AE6250F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35BAA-E23B-43D9-9E87-CA47C848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1A·牛顿第二定律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969332-7DF1-4AB9-B8FC-9E86DFF4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297B5D-3B14-49A9-B629-66ECB5DD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460DA6-7D25-4A53-9370-2F6879ED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5C5088-A812-4F43-A8C9-DC6CF80A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603072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787FC9-2937-483A-9A8E-16BD9425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8A3B1-E782-4109-A0FB-14D9B04D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ef2f29cfe4c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9CC71-209F-4CE8-97E8-ACB9F4D8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BB7D6-1CF9-4148-9453-BEF0440F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5D2CE-3601-46D5-BB37-888DD018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能解释“先隔离研究对象再列力”，并识别一个反例或边界。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5F003E-F594-4C6F-9AFB-90F461D5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69318A-41D0-44B1-9200-1F165898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8B9E18-D48B-437A-BD3E-63B231B1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58DF41-1003-4068-933B-EBE5735AA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高频错因：把作用力与反作用力画在同一物体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E2EBF4-7FB1-43B0-ABFD-C3E94919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33342-50A3-4FE5-AE18-CD2DCB86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8F36E0-3669-44B1-8530-6CB7DB07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EBBAB9-88E8-4001-807C-8E27E1F6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6C59AE-36AF-480E-96B8-ED30AFA56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D5AA51-D6E9-412A-9257-B8BFB876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B44426-377C-4815-B143-8201EF00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994580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A47D95-3102-410C-80FC-4B689ED7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88D8F5-643A-42BC-9355-FDC96583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fc8789fdc44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F175A5-D79A-4280-ADED-37B9A8485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7E0F71-7680-49F4-8A24-94DC2710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765DE-A369-446A-9B2B-6CBF1160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501CC-A556-4424-A587-AD086DF3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0FA88-830E-41C6-9B2C-10A6ED80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7BF15B-98B0-478F-8D96-14913300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A385E-7DC2-4704-BA78-FB3D157C5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EEB89-EEE2-4396-96F2-FF515988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9B25F2-554C-408A-B83F-14C282FE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列方程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614F56-D4C2-414B-91BA-57F85FB0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0794D-1FCF-44C9-8B4F-83625933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11AB48-5B9A-4AA2-B4DE-E0E9E732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439DBA-B668-4450-BF6E-D52363AD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EF5C55-3B30-49A8-854B-341211878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B7ECF-E17C-460D-BF93-76FF1317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正确结论：12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解析：F=ma=3×4=12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F6415F-4CD0-4FFB-818D-0105A422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5DDBD9-971C-426B-834F-5F4890DF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B56B7D-A8F4-4F59-9D96-96182149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8DD18E-DE6C-47B9-A6E3-8F42D508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589860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CD9186-58A9-47EA-8F91-FD1D8FC2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9A1C2-218E-445D-8D6F-D3EC25E5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1f7e838a545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C1677-55BE-4030-8AA8-F1CB0522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DEB47-C5F5-4CBE-8E27-971D899A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87E82-12F1-4978-A701-E5530B89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1355DD-3370-4C53-82FA-7923F94B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39892D-E794-473E-B029-C9175DA6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43E2F4-7C50-414C-86B4-2673ACA9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81D4F-69C8-46DF-97A6-35F99A53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276989-6836-4196-A171-29A6D56B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DD4031-EC32-4DEE-9F97-CB589570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9C5B64-26C9-4AD8-BDD5-6A7A3685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AA3949-D234-424B-9BB8-C013870B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2CF291-83D7-45B8-845E-3AD8B586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5CA09-BBFC-46BD-A2B6-E08ACB57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125EF-3522-47F5-A52D-DF9F1130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1E83F7-D970-424A-BE6A-4A49778F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0AC478-940D-4A69-BEA3-C867A68B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7ED730-595A-4515-988C-CF47F755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CCE4E7-F5EE-45F6-9B63-631AA346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D4A55A-F7BF-438E-9467-97AE5C37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057417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B4F3FC-2720-45AE-A36A-02619763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FA307-39FF-4911-9FF2-4306EC91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cfa236cd647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FB6B2-9319-4A27-8F74-FB185AA7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12AB5-371F-4156-B8DC-ED732006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639BE-BAFC-438B-A612-71A68A46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C6CDBD-F3AF-422D-864B-E6C699C4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8357B7-F689-4D74-9EF2-E334A121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41630-59C3-4C1B-9A08-07D92E4E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C3750-D217-4B3B-8555-4E9F3D27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5C6E20-F0EF-4505-A7F6-527504B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9475C4-8A6F-4DD3-A53B-934952B6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E36043-9B6A-49A1-8A04-45E5ED89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73C4F-88E4-4131-8285-7C2709E0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62D0A9-DB4D-4032-9C09-B4F8E569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50CEB-998A-4BA3-B7CA-570FF9DC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83CB11-7666-4DB3-A810-1C21DA93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EC3DB-F907-4581-A52F-FB3026D3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E2889-D158-4CFB-B099-9D237217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BD0BFA-A649-4A41-A06E-76784549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5303138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7AAD33-60A1-4ABD-9E3B-BF80400F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65ACE-424D-4416-AB4D-6C51E571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72b213850647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38E22-557D-437A-8B9D-629E8E25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BC3AD-973E-4F32-B7F4-CE93A409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D40DB-4167-4FAD-9B7D-B928F8B0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BDC523-88F2-4CAB-A326-D0435DD6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5423B-8115-4FF6-98F3-E4739FD2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218E9-290F-4048-B3D4-4649A9A8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BDB237-CF0F-461A-827D-914DF708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FCB66A-0DEE-4D0B-A60F-1D9E8331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75651A-C1D0-4FAD-8D81-755D3A4F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1BF9C8-9EF5-42B4-AA20-2DECA0E7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E6E945-A37D-4775-9F8E-3BCF8AAD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F77387-10F8-44AA-86E6-38A08CCC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DD786-2059-4C14-A0A6-FD022799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7ED037-B011-4378-AD7D-28C06F59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093A0C-D001-498E-9376-72A38B46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FFF0FD-8AB0-4F4A-BD0F-420D624A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262A9D-5ED6-45CE-B637-F9269925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387988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BAB96D-BD11-495E-A812-E21825E49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305F3-A9D8-453B-851D-E5F1E495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574ff661c64f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00C10-F848-454E-9746-9E072B57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4AE07-295D-4C26-9DB6-D7692936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7DCCE-F61E-4295-B7CF-C11B8ABC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994B9-F573-462D-BFF7-45DDF084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2 kg 的物体以 5 m s⁻¹ 沿半径 3 m 的圆周运动。指向圆心的合力（向心合力）大小为：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10554-6751-4525-983C-4C595448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1A·圆周运动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4EC13B-3617-4E8C-9ECD-40FD539F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E8CE5-AFAA-4096-8687-2343F51A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634BBE-1AA5-434B-8A06-23E5509A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08E08-FF78-4906-8A8E-F0FD0633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C4BCE-70AB-4CFD-AA83-AED1C321E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C597CA-8A3D-49C6-ACB2-A8E21C6FD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0C73AB-7CFF-4EF3-96CB-04BBD6BE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C7CDED-B8E2-4689-A62C-0861ED4F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EA3CBF-E7B6-4F68-AB5E-439190A2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D0F5E-0A40-42DB-855B-4156FB01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15233C-5533-4435-8841-E6358275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D92F00-A55D-46CF-968E-919E0DD1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5D6921-B7AB-4B51-B28D-5C554E16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5F52DF-BA6B-47BA-BF68-16696A35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849155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DD17D7-93D5-4BFF-BF4D-187E9068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5433C-751B-4996-BAF5-4E093909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3879b11c848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F4D58-E0B4-48F6-9680-F83C95D8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694C8-4493-4D49-B97C-F0FE1A69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1FD6E-A483-432B-A96E-4F2FF583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EA1A0-CC88-42F1-BC2C-C8A97602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F88C7-01B9-47D6-A9FC-325C9CD2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3 kg 的小车产生 4 m s⁻² 加速度，合力为：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8BFCD8-AFD5-4F24-88D4-2F7A80B9A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66AE50-62D1-4B52-BF9F-4295F3C1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800B2-4A37-45E3-952B-6D006554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F381EC-A6FA-4227-B2D6-5FD70740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2 kg 的物体以 5 m s⁻¹ 沿半径 3 m 的圆周运动。指向圆心的合力（向心合力）大小为：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C89F74-E151-48C2-B95E-6AD78223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684B23-F0CB-47A4-8C36-C8226C67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09F57-5DD9-4C05-834C-DCEA0A88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89AD7-2E91-4FC5-ADBD-7381F8F3C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两辆质量分别为 4 kg、5 kg 的小车相连，水平合外力为 18 N。系统加速度为：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410B5C-119F-4ACC-828A-5D1C830D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A49F85-0EED-448B-A648-883D0EE7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2D4EFA-9C99-45D4-9359-A4A691E2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45FA89-45B7-4878-8ADA-5DD65510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906648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28A2CA-F67E-43C3-B98C-2578B1B5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5D0E2-574C-4B37-814C-204A08A48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b6dadc94643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FEDB3E-60F8-48C6-A9F7-F0F4F676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82155-7F97-41B0-9244-F4DD0D82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DDE346-1ACF-4348-B65D-2C96421C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FE9B6-BAF0-4533-830C-8832D1B6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326D7F-9AC8-4B5B-840F-AD898945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838539-90B0-4875-8C18-FDE614F6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328578-4BA4-4A23-AB6B-E2A7E4E9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63430-2779-4FE9-92AB-79494A7F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正确结论：16.667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解析链：向心力不是额外一种力；指向圆心的合力满足 F=mv²/r=2×5²/3=16.667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D14D1-019A-4EF5-9A98-B1D6FA8E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939A55-0947-44F5-AB77-8CAE6093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AAF630-45CB-41F7-99EA-D8329C8F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27A4B0-5C11-49B6-8953-2FFB29FD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018017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01EA57-4240-43F6-A1F9-CF54EDA6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12C6A-CA64-46C6-9C09-E1846ACD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6510479d7541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AAD43-9037-4C6F-8D63-23CB5E04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14055-DCA0-4984-93D9-1F50E950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4E891-C43F-4496-BEDC-732B9B6F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5234E1-6BA9-4C27-9627-5B006D53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两辆质量分别为 4 kg、5 kg 的小车相连，水平合外力为 18 N。系统加速度为：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632730-DE2F-4FA8-A774-582C458C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65C361-371E-4A72-BF57-370B53F7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B413E3-2825-44EA-B22D-19BA80D1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3137AD-A299-4285-8D99-B4BA32A55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3E59DF-44FB-4A1F-BE6E-BC1242DD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131B61-06E8-4356-B861-DB97C913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30ED8A-95AB-4C3B-958B-E78AF0A1D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1E9A6-1B7C-445E-8928-70756E20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A34345-6CBF-40C3-890E-3E9B7CC4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053088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FBFF7D-2FC5-42A0-86E9-39628502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FB4381-3FDB-4538-9281-E44737FF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fb1237b6484d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0C140-7646-4D64-B377-45D0C7E2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7A448-6838-423E-9D9E-4D81EA426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B1230-5F44-45E0-8F40-57ACBFC3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能独立执行“画受力图—选轴—列方程”，并说明每一步理由。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3DC8E0-5FA5-4C71-9331-4B208183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DCFCA1-87CD-4CEA-AA8A-9F97722A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14074-E55F-4518-9400-3538DB81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AFD256-4991-4666-89A3-887E0A1A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高频错因：把作用力与反作用力画在同一物体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9E1427-86F1-486C-8D36-9CCA178E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4DE984-CBE6-452E-963F-E4FB2AFE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9400F9-F9BC-413F-A1AE-2250C95D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86BE3D-9E25-40F2-9514-E9D20015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DD240-55F4-4946-A650-E922C319D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BC9A85-CC93-4AE7-85B5-4100E364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919BD4-221B-4857-B9B5-D5B59D43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143748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6EDEA7-61B1-4F77-B300-C62B3D4BD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0CB3A9-88C4-4B72-BD3C-FFC33F66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53d8c021d45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BAD8E-A36E-4347-9C7B-91D2861F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426B4-07AA-43C8-BA39-603653FD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C6A53-1374-4014-8B7D-99728685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4EF5FE-1096-4DF1-9A51-B631D3AE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3C51A-BFDB-48C6-A029-9F66B746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F099C-4A36-4CE8-B41B-45E6C73B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AAB5A4-AA45-4AB4-A257-BBB96D07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6D3C1-5564-4C3F-93BF-4FEF408A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9077FA-141A-47DD-8DAD-C1AE3DD0C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列方程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6D6D1-674C-4904-8F18-00E29BEE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748580-9B32-4020-B115-7E73000B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C868E-DD81-4767-A19E-EDD4448C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972888-3900-4704-9B51-D3DDDC4A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6506B7-92F4-4053-B68D-BA431AA7F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047B92-8A13-4F8D-B8A3-63553A55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正确结论：30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解析：F=ma=5×6=30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FFD5DA-A370-4673-8F59-EFAD79C5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609713-B68E-4483-A903-693F3403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5A087A-EA9A-4783-BFB3-FAB1A592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6242FE-2A56-4FC9-B2DA-6DA4EE99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479087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6220E6-9694-4569-A159-5A175E48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0B72E7-B056-4BE4-A0D3-06FB6AAA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0bbe343284b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BE507-0276-4519-A609-32059D1A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C2CDCE-5144-4BF2-86F5-DBE9F5DD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E5E89-F350-4B10-9D17-6E2453C4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F0834-5F21-4A59-A935-389EB5D0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C40AD-FD12-41F3-9481-047398A8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E32AD-9569-4668-BF44-57A58ADB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6F469-599B-4BAD-ABAF-B25B19AE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D54735-8B6F-40E0-8D58-F2AFE647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3957B-6069-449C-8026-AF8D34C46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F44927-76A2-4819-896D-0511FB12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6A12F6-F910-4928-93E1-DD3CD1BAB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7F053-A186-411F-9636-C16E71AF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8D6D62-F94C-4D1D-B158-43DC7463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44363C-0277-443E-B121-5008B7699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A8D7C-FA18-447B-871B-EB128650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8FD899-53EA-40C3-8F4C-F6905D35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05E49C-B494-47B4-BD3E-BD8BEB2A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EC5654-4C61-4CA9-9B91-F059A5D9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468E0A-7B74-40FD-9214-042AF07E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8294951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31F52F-2D8C-46B1-B654-A78FF00C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57A76C-4914-4086-BDCA-581D071C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95d9de096347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3A245-CE45-498F-A918-5013FC3F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A7F16E-8913-4C2A-AA5F-EC060E13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26DEA7-B127-4B73-8388-83A9E5A8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444D9-C1A5-4AAA-B76E-4ADDE108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1622BF-CFBA-4968-A299-DC6F372A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F83150-CA78-48EA-804F-C4198729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7DB47E-ECDE-437F-B792-2D38B01A1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78D30A-31AE-4FC9-AA7E-24693467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F2438-A2A7-46D0-866E-204BD1C3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483D07-1ED0-4754-91F9-6139EDCA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70969-AAF6-403B-B0B9-1F00233E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C7463B-B9AC-4566-8233-FF9B7581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D28969-F27C-40E9-8BB6-3E5F535C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4D09F7-FC77-4387-81D8-498025BD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58C3BA-7AC1-489B-A478-E961902C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92FFDB-2103-4201-8FA7-6557DB05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F33D1D-F7AF-425B-9B34-F3255831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48729984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EAB29-8D37-4342-8009-D3084A70F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9A790D-53C6-48DA-8442-0BBAAF6D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c6a592a444b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D17FF-63DF-414B-B760-5649B19D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0CFB38-870A-47CA-A9A4-C0830ED8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5E666-ECC0-494B-BA8C-2F4B6180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769284-4C5A-47BA-80F6-7EC94C28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0B7147-22F4-4072-8924-86F03736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80E4FA-5BBE-4720-AFDF-1113CA1DA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7E70F-07FE-4483-B64C-3A80242F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729ED-7452-4667-8D74-F7F9E8EA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EF380D-FDB2-4506-B854-8146990B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87AD0E-0C8F-48A0-A663-B13B916FA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80DE86-3C22-4E1F-8A3D-FACFF159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AE4FE6-FD54-4C83-8F63-78DB43B7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2B5DEE-6DEF-4032-9436-E82ABB63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DE8B82-6837-4B22-BBB1-3D6A71D0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59D0EC-3D73-46A0-AAF5-7F793B2D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0F36D-BBF9-470C-A429-658BFDBA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FB238-4CAD-4280-A6B4-36BE07D3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699544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08861B-79E2-4584-A061-29CFB703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70A309-3BA8-434F-96EA-FF0BFFD3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09f475868d40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A9C99-BE33-4667-B80F-4A30F3F3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484D6-1C91-4BB8-9525-EF60C8FF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25447-A45D-4374-B685-8DFBCFCC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1D481B-BAAF-4F36-B80F-48ABD230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4 kg 的物体以 7 m s⁻¹ 沿半径 5 m 的圆周运动。指向圆心的合力（向心合力）大小为：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230E11-05C7-49BD-8C05-67224BC3E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1A·圆周运动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198B07-8F7A-4FB0-81A1-576ACD0EC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BDC237-41A0-492D-AB6A-AFAC4F79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2E187D-92AC-47B7-ACC1-CA70345F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403AA-9A4B-4BA9-8F43-99F399A7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BEEBB-54F8-4EC7-BD09-D60D552D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79490-7052-4E8B-8965-4D5FD998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78110-F513-473D-A9AE-6CAFC2006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E96D8-26E6-4C4B-AEA2-FF432A79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609E24-9C1B-48C6-B65B-526F0B68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307FCF-2A88-4C60-A7AB-26A850C5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E4886-8B4B-457E-8F12-5FFE88ED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50E641-54DD-4E8C-A606-0D48208C4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BE3E61-DCD4-46B3-B3B1-C4F4AC43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5E7818-B79D-4F0A-AB2A-FA144433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872679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DFD834-98F6-4219-9F4F-713C7A36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34912-5876-4287-9368-7C31FBE0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b2157e33349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4CBAC-803D-4674-A04F-DDAF6A94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7FA08F-2304-4C1E-860E-8BEBEADB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FDAD8F-9CFD-4148-BD0E-E3F13704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55B683-88BD-469E-8F8C-9EA81219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50CB3A-ABF3-4FF1-9CF4-28A25625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5 kg 的小车产生 6 m s⁻² 加速度，合力为：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3445FB-122B-418F-A9E2-D2D9CC62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3556ED-9291-43E2-A1B9-8B88C3A36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67FB7D-9A28-4515-805C-AFF7069B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28C563-1283-47E1-B2AA-863B8AC0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4 kg 的物体以 7 m s⁻¹ 沿半径 5 m 的圆周运动。指向圆心的合力（向心合力）大小为：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6AEC0B-27FB-45C7-993E-D24736A2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B7B449-6122-40CA-9044-E29F30AC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97D13E-20A4-432D-8EB3-96FF9D88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0C5CF4-4150-417E-A46F-1A9FD5B5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两辆质量分别为 6 kg、7 kg 的小车相连，水平合外力为 26 N。系统加速度为：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A85501-54D6-4558-86B9-82463F44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95DD70-CDD2-41C0-8768-1697BA9B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FD92B0-1A36-4A07-ABF2-AC04E205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3FEEC2-FD3A-484A-B25C-BEED767F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7176796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13B34-FBC9-42D1-A229-565FBB862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18B29-E6F9-49F2-8D4B-5DF1520C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93dc76ee0147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8A7021-1ADA-401F-B194-53B31B8E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8FA74-1C30-4DBA-AF31-B6556E7E5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DCA56-984D-4B14-917E-CCF84C55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5DA16-411E-4DB3-89E9-0BFD4B98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E04F7-AE09-4214-9509-69DD150C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87F92-E4F0-4C43-91A6-675D705A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7E16C8-E8B2-4E17-B755-F8B8EB595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92472D-085E-487A-B0DE-10987AAA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正确结论：39.2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解析链：向心力不是额外一种力；指向圆心的合力满足 F=mv²/r=4×7²/5=39.2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2FA65E-7CE0-4ECC-A951-D8D218C1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E7B3DF-B026-40CD-A68E-0DC6992B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125D28-8E3B-439E-9464-0C947F3B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701647-F25B-4C1B-961F-BF8F06E0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0617084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A007CD-9521-4682-A08B-1E2FA54C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2D3ED-A7BA-4762-B2A1-5AAB51A2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13c14198a4a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271A9-3DE5-4B0C-912B-2EEBE60E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1151A8-D12A-452F-9FDA-145233A1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452D7E-59F3-471F-A5BE-5335E215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8373F-DE90-4490-95BC-694D93F7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两辆质量分别为 6 kg、7 kg 的小车相连，水平合外力为 26 N。系统加速度为：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E4482-DF02-4D05-96D0-4F94AE7E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E23A45-9ECD-4360-BE87-8F695FF9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1D3AE1-DE63-4BD7-B921-D9B20AED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6AA7EB-32BF-42E0-BA96-14548627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D455C1-2E57-4CA9-B3EA-E80813F9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458044-436D-4CCC-B067-BA24259D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688061-FA54-4133-AF93-62E685B6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6D99A2-20EC-4FC5-AB35-0ED088A3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8140D5-0B7F-4475-8BE1-610ECC92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559531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A5313D-74A8-4EC4-93BA-D36B5C2C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B0237A-CAA1-435D-866C-2789B916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c47a48f0946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0CB58-9EA8-48DE-8815-66BFEE603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6B5F6-D14E-449A-8BC9-63C95472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757D3-F78A-47CF-891D-32F14EBB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FC6A1-0616-4BEC-9926-68E54D5E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D7EDD-DF4B-473D-8137-AE9D7D37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BEA81F-FE24-4358-9077-2E4DBBA6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46B9F9-6532-4034-A0D7-8CE98A1E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高频错因：把作用力与反作用力画在同一物体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07002-3D54-4650-A6B8-97ABE9CC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A5167D-D1EA-4914-9297-3BC7405C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EDF9B3-FEF6-4611-A253-FF8B52FD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3B9D93-5F75-4463-9D01-645E3AEE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3A0B67-9109-45B1-9F93-DA8328E4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BBB230-E5B9-4D0B-8A14-66199932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AE3CC7-EB40-488B-B166-CE955BC5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734076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F02E3D-16C8-49AD-9856-736E5D0A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0A592-FB21-41A6-AC57-32868A3D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9ff914c864f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69E92-2CDB-4617-B802-26366FD1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24CC1-586C-456E-B02C-DF629FB4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7697D-F0C2-4656-BBB1-B75D089B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8199B5-CC55-43C1-90E5-CA262ACB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B08B15-3258-415A-9E0E-5551E767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476F7-76C6-4CE0-B458-0C87EE20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E6133F-CF13-4473-BA82-63C14865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119A7-9BC0-4383-B3D4-6C3E01BE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42386-2F87-4F2F-93A2-89E06588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列方程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31F101-29D6-42A2-BFE9-0AB12B4B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1ED22-402F-421A-8F33-2FAA07CA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2A724E-3144-4732-8BA0-2E834D47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6514A-4EBA-40E8-9BE2-046CEAB7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A8E478-483C-48F0-98D8-8786E004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2ACCB0-4735-4B75-A03D-2205FAE9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正确结论：56 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解析：F=ma=7×8=56 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7EF6F3-F43A-4AFC-9605-04A1004A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E99BCE-55E6-4490-AD17-A5F101C0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58FFF-E3C4-4D4E-8714-CA7C6BE6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34C6E6-A00D-4490-A45B-FE1A7C12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5725089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38E89B-EF50-4DB5-B33A-BCF2F49F8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C1EA7-B699-4302-981E-95EDF8B5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5286d914bd4f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E96AE-396C-4B8C-9B75-5693F3CF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5DF31-497A-4A68-A70B-AEB9EEE4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683FF-79D4-4433-8142-23CE100E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F1D08-7844-4B50-A585-EEDCE6AD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7C40F4-3B14-4057-AFA3-50132ABE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BD34D8-F674-4215-A850-91486DB4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8A026-2C42-4719-A72F-C98B36A6D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8CEDF-AD9F-457E-A12B-8BA97281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76680-68FE-46BA-B994-C1E78B68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8E2D66-57A5-4386-917D-6106A538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F8887-C391-4110-89BD-4F40F3EE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D9EDFA-3982-4637-981D-E2AA1DEB1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DF8FEC-8E74-43BA-B305-57AA6490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91872D-1C2E-4AA3-847D-AAA32CEE1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21D97C-FF13-4A48-928A-757A4552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F38B63-1826-4AFF-AC9B-FD627036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A17B1F-8DCB-4DD4-B7BB-920E8FEB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C68E7-763D-453F-A02D-35276903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3BA2A9-1517-4BAB-BAAE-B1578195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1936235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94D2E8-9575-40BE-BB41-382669CA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A8936-EE60-4C6C-8FE9-AC8E2A4D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65674621848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14886-0C50-44C6-BF53-66A576F4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04248D-EF60-451F-9A59-769C19F2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554FA5-DDCA-48C6-A452-C4A20DFD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72353-A8E2-4882-8F43-8C5540B0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力与运动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88EB0-C688-4CCC-920B-1937F92D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DC0E90-B0B5-43A8-B929-A15C1320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FDA0D0-2646-4C90-85CC-98A621387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3571BB-F539-4561-B55F-50FA6B7C2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89A8E-7FCB-493C-8137-FB891B77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111170-2BBA-4513-AEA0-4767DE8B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2C1CE-5AF2-4DF8-867C-C19E3363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A1FCB7-2547-444E-B8DA-E40D2E2B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DA2704-7F77-42E5-8AA5-EFF3C401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33B12D-28D1-4F8E-BA5F-2587374D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93DEE-B36D-48B5-A5F2-84DFAC82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29049E-824F-4569-A1C8-18EA64F8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B755B0-A47F-4AD2-842D-C03F7423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2427560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9BB564-2891-4B34-93A5-130328739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FDFCF-C571-4C80-8618-9D181BB6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3923f436b40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43AF7-65A1-4414-A6CC-E004D7BB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EBF97-4DB6-45B5-BD8F-F1059FAA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C5F6C-3E7E-4D67-BE33-8A9DCF0E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1146BE-BA7C-4B83-8C6F-AC3F7DC7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05A79-C061-432B-9C3B-34107C73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86C037-7BA4-4FB5-94AD-21A55721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5A6116-B794-4E4E-8A6D-995A945CC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先隔离研究对象再列力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66999B-7A6A-4327-9DF3-D24AA0AD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E691B8-7070-4E26-B4D8-45719B57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AB1511-1AC3-4829-AA95-8A6585F8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画受力图—选轴—列方程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BF011A-CA06-45E5-BCEF-614D8E76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B61C90-ABCE-40C9-B98B-3913D7C2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F263C3-3C7F-4956-9A70-427DC70B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检查：把作用力与反作用力画在同一物体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AA018C-9AA4-44DF-98E5-6AD222D2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9526E4-97C6-4759-91E4-7D5EB34F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ECE1ED-83C8-426F-83AF-7845DFF8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D0F5A8-365F-4184-8DCD-B42EAC14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9303158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652729-BE9E-4A00-90F8-66922FC8C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6E628-60A9-413B-B0A8-48CF0248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5c4e63aa948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0CE59-5885-4305-B9DD-DC2913F6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D967E7-2C7F-4BB3-83F0-413C0D45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EA313A-8DA0-4651-9D40-EACFE06B7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F1CDC5-8C0C-4C65-848B-38AF13FB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6 kg 的物体以 9 m s⁻¹ 沿半径 7 m 的圆周运动。指向圆心的合力（向心合力）大小为：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116034-6EA4-4788-A760-CF0618AE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1A·圆周运动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40ACBD-3D38-4A47-8BD8-1841A6775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BD4A7-972E-43EE-8B4A-33A046FC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2E0FF7-9A6D-4044-B16E-37C4BDE8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FF4EB-9AA3-40A3-97B6-D95A13BA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A19F9-F310-430D-A233-9CFE6C6E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8C03AF-31DE-4D6A-9565-66C51144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5E6B8D-9B86-4581-BEF9-6248FDA9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27588A-A070-49C3-BAFE-A1791AAC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D9DA94-5967-402D-A670-801879B4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F66C24-403B-4496-900B-01E61E23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796CA5-918D-4DBE-9EC7-88C54D3B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72678B-0914-49EB-8AE3-8530C45E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A3FBCB-769C-48A7-80CF-ABC76C0A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9D5844-21CB-4E90-B597-782149761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939128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419F7D-B7DC-4402-AE52-FAA39127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B2773-1235-4B6E-A467-51D8B3301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ef42302814e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0EEAEF-EA35-4044-85EE-AF97377C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00A6F-62E7-43CE-9933-1573EEA8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2C15B-31D8-4881-A1DE-7B0CD611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5EE9B-EB3C-4A4C-81D7-B4E36AFE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4AA71-237A-4DCC-9E74-ECE4BAED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7 kg 的小车产生 8 m s⁻² 加速度，合力为：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F0E2E-6EA8-4735-BDCD-90FDF64D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58BE0B-471B-4067-882D-A41642C8D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71CEE-233E-4F6C-9C4B-19B00C2F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91C7C-6121-4546-A922-CD527E32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6 kg 的物体以 9 m s⁻¹ 沿半径 7 m 的圆周运动。指向圆心的合力（向心合力）大小为：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01745D-B2DA-4A56-BFA5-BC80D344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BFB59C-C6B6-4E95-9D23-16B7ED00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71CAE-22CA-4458-AFD3-4112AC61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F781C-C73A-45C2-BADD-1781FB65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两辆质量分别为 8 kg、9 kg 的小车相连，水平合外力为 34 N。系统加速度为：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BB040-B549-4658-AB9B-F168A45F9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46C52B-2606-4BF8-B0E1-402A58BD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B4756D-BD89-4930-AF52-D8E07B28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4C250D-B5AD-452B-9C32-8496FB04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4713864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701BC-1015-48CE-80DD-38C147582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CEB5D-EC71-41F0-8BDC-D5B7892E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2b28e18eb48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FD2B8-34F5-460A-B844-93102A63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0E476-33D5-4CFF-8630-F2374EE4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027DD-A6D3-4F02-8BF7-1135C2D1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20A74-01DB-4AFB-8E45-C7992337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把作用力与反作用力画在同一物体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F486F0-4EAE-4598-89A0-5E63BEFB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DFC184-DA61-4E88-B089-FF12AF3C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F32D8-0B03-4F83-9DD4-C603BB58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0612B-C02D-47CE-9046-468736E70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正确结论：69.429 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解析链：向心力不是额外一种力；指向圆心的合力满足 F=mv²/r=6×9²/7=69.429 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EEE94D-BE9B-44B5-9957-DD497A59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AD890B-5EB1-4BDE-822D-0492A16A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819813-ABD0-47FC-AB25-FA5D732DE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0AECF-DA66-44FB-8131-214A69EA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5007161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351B7-B15D-496C-93B6-4CFC8257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21833-1466-4D3A-9FD8-95BC3837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53f354089544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056920-145B-4F2B-B3AD-504528D41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88B1F-0EC4-41F5-845B-BADB8CA1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CD1E7-5866-4E9F-8F12-2D281C45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F30B1-C626-4F25-A0D9-04DC467A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两辆质量分别为 8 kg、9 kg 的小车相连，水平合外力为 34 N。系统加速度为：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909B9-7D90-4EC5-BDB4-E7F14FE6D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57BEFA-0FCF-4E5F-B0F4-787757EA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97260-A6D2-4257-A781-A8D9AD2A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BE50F3-13E2-4AEA-8E90-C75E2502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1FCC7-E1A9-4772-8DCE-97E20207A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352D26-78F1-4FE9-A260-8A921E52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1C7A4C-4CEF-416A-9CD5-FCE2B2BE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1C032-FC84-4043-BC3C-99C4F8DF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力与运动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7BD917-795D-4942-A42A-5754836E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030858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2026-08-19T09:00:30.8120000Z</dcterms:created>
  <dcterms:modified xsi:type="dcterms:W3CDTF">2026-08-19T09:00:30.8130000Z</dcterms:modified>
</coreProperties>
</file>