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511b71e319468f" /><Relationship Type="http://schemas.openxmlformats.org/officeDocument/2006/relationships/extended-properties" Target="/docProps/app.xml" Id="R66c80d9a7fef4eb9" /><Relationship Type="http://schemas.openxmlformats.org/officeDocument/2006/relationships/officeDocument" Target="/ppt/presentation.xml" Id="R44f34472728242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f9af0dd8574c1f"/>
  </p:sldMasterIdLst>
  <p:notesMasterIdLst>
    <p:notesMasterId xmlns:r="http://schemas.openxmlformats.org/officeDocument/2006/relationships" r:id="Ra742b2c1a57f4a4c"/>
  </p:notesMasterIdLst>
  <p:sldIdLst>
    <p:sldId xmlns:r="http://schemas.openxmlformats.org/officeDocument/2006/relationships" id="256" r:id="Rce0c5192338c4e52"/>
    <p:sldId xmlns:r="http://schemas.openxmlformats.org/officeDocument/2006/relationships" id="257" r:id="R3bb22f3d28cd4467"/>
    <p:sldId xmlns:r="http://schemas.openxmlformats.org/officeDocument/2006/relationships" id="258" r:id="R083a9189439b4b69"/>
    <p:sldId xmlns:r="http://schemas.openxmlformats.org/officeDocument/2006/relationships" id="259" r:id="Rbba96925d1c4430e"/>
    <p:sldId xmlns:r="http://schemas.openxmlformats.org/officeDocument/2006/relationships" id="260" r:id="Rab2915713e1b419c"/>
    <p:sldId xmlns:r="http://schemas.openxmlformats.org/officeDocument/2006/relationships" id="261" r:id="R4b852c95fb4a4956"/>
    <p:sldId xmlns:r="http://schemas.openxmlformats.org/officeDocument/2006/relationships" id="262" r:id="R249d562827f54ce5"/>
    <p:sldId xmlns:r="http://schemas.openxmlformats.org/officeDocument/2006/relationships" id="263" r:id="R06c69323eb6140bb"/>
    <p:sldId xmlns:r="http://schemas.openxmlformats.org/officeDocument/2006/relationships" id="264" r:id="Rdf60b72771db4cc6"/>
    <p:sldId xmlns:r="http://schemas.openxmlformats.org/officeDocument/2006/relationships" id="265" r:id="R52051860db2640a8"/>
    <p:sldId xmlns:r="http://schemas.openxmlformats.org/officeDocument/2006/relationships" id="266" r:id="R9139844b68b44e5a"/>
    <p:sldId xmlns:r="http://schemas.openxmlformats.org/officeDocument/2006/relationships" id="267" r:id="R374cdc7999884108"/>
    <p:sldId xmlns:r="http://schemas.openxmlformats.org/officeDocument/2006/relationships" id="268" r:id="Rc65a6d0869874984"/>
    <p:sldId xmlns:r="http://schemas.openxmlformats.org/officeDocument/2006/relationships" id="269" r:id="Rf44920e04bbd4abf"/>
    <p:sldId xmlns:r="http://schemas.openxmlformats.org/officeDocument/2006/relationships" id="270" r:id="R868fa286497e4f0d"/>
    <p:sldId xmlns:r="http://schemas.openxmlformats.org/officeDocument/2006/relationships" id="271" r:id="R0b2c4c68906f41b3"/>
    <p:sldId xmlns:r="http://schemas.openxmlformats.org/officeDocument/2006/relationships" id="272" r:id="R209d78101c054fb0"/>
    <p:sldId xmlns:r="http://schemas.openxmlformats.org/officeDocument/2006/relationships" id="273" r:id="Rc734ee1e36b343d4"/>
    <p:sldId xmlns:r="http://schemas.openxmlformats.org/officeDocument/2006/relationships" id="274" r:id="Rc5fc1967a0da41bd"/>
    <p:sldId xmlns:r="http://schemas.openxmlformats.org/officeDocument/2006/relationships" id="275" r:id="R91b4e5fc60154e0a"/>
    <p:sldId xmlns:r="http://schemas.openxmlformats.org/officeDocument/2006/relationships" id="276" r:id="R67542ed82b644f4e"/>
    <p:sldId xmlns:r="http://schemas.openxmlformats.org/officeDocument/2006/relationships" id="277" r:id="R5c31f3f57864456f"/>
    <p:sldId xmlns:r="http://schemas.openxmlformats.org/officeDocument/2006/relationships" id="278" r:id="R3558e4216e194fbf"/>
    <p:sldId xmlns:r="http://schemas.openxmlformats.org/officeDocument/2006/relationships" id="279" r:id="R656c073f215148f6"/>
    <p:sldId xmlns:r="http://schemas.openxmlformats.org/officeDocument/2006/relationships" id="280" r:id="Rf957b27a29b442a3"/>
    <p:sldId xmlns:r="http://schemas.openxmlformats.org/officeDocument/2006/relationships" id="281" r:id="R734300edc0ee49f4"/>
    <p:sldId xmlns:r="http://schemas.openxmlformats.org/officeDocument/2006/relationships" id="282" r:id="R0f278793da1c4c27"/>
    <p:sldId xmlns:r="http://schemas.openxmlformats.org/officeDocument/2006/relationships" id="283" r:id="Rbe42854f34094232"/>
    <p:sldId xmlns:r="http://schemas.openxmlformats.org/officeDocument/2006/relationships" id="284" r:id="R31653694f3b14ea5"/>
    <p:sldId xmlns:r="http://schemas.openxmlformats.org/officeDocument/2006/relationships" id="285" r:id="R5b3fa2fe929748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ea65265a5c4398" /><Relationship Type="http://schemas.openxmlformats.org/officeDocument/2006/relationships/slideMaster" Target="/ppt/slideMasters/slideMaster1.xml" Id="R80f9af0dd8574c1f" /><Relationship Type="http://schemas.openxmlformats.org/officeDocument/2006/relationships/notesMaster" Target="/ppt/notesMasters/notesMaster1.xml" Id="Ra742b2c1a57f4a4c" /><Relationship Type="http://schemas.openxmlformats.org/officeDocument/2006/relationships/presProps" Target="/ppt/presProps.xml" Id="R9ba47ff7933242b2" /><Relationship Type="http://schemas.openxmlformats.org/officeDocument/2006/relationships/tableStyles" Target="/ppt/tableStyles.xml" Id="R942c154908214158" /><Relationship Type="http://schemas.openxmlformats.org/officeDocument/2006/relationships/slide" Target="/ppt/slides/slide1.xml" Id="Rce0c5192338c4e52" /><Relationship Type="http://schemas.openxmlformats.org/officeDocument/2006/relationships/slide" Target="/ppt/slides/slide2.xml" Id="R3bb22f3d28cd4467" /><Relationship Type="http://schemas.openxmlformats.org/officeDocument/2006/relationships/slide" Target="/ppt/slides/slide3.xml" Id="R083a9189439b4b69" /><Relationship Type="http://schemas.openxmlformats.org/officeDocument/2006/relationships/slide" Target="/ppt/slides/slide4.xml" Id="Rbba96925d1c4430e" /><Relationship Type="http://schemas.openxmlformats.org/officeDocument/2006/relationships/slide" Target="/ppt/slides/slide5.xml" Id="Rab2915713e1b419c" /><Relationship Type="http://schemas.openxmlformats.org/officeDocument/2006/relationships/slide" Target="/ppt/slides/slide6.xml" Id="R4b852c95fb4a4956" /><Relationship Type="http://schemas.openxmlformats.org/officeDocument/2006/relationships/slide" Target="/ppt/slides/slide7.xml" Id="R249d562827f54ce5" /><Relationship Type="http://schemas.openxmlformats.org/officeDocument/2006/relationships/slide" Target="/ppt/slides/slide8.xml" Id="R06c69323eb6140bb" /><Relationship Type="http://schemas.openxmlformats.org/officeDocument/2006/relationships/slide" Target="/ppt/slides/slide9.xml" Id="Rdf60b72771db4cc6" /><Relationship Type="http://schemas.openxmlformats.org/officeDocument/2006/relationships/slide" Target="/ppt/slides/slide10.xml" Id="R52051860db2640a8" /><Relationship Type="http://schemas.openxmlformats.org/officeDocument/2006/relationships/slide" Target="/ppt/slides/slide11.xml" Id="R9139844b68b44e5a" /><Relationship Type="http://schemas.openxmlformats.org/officeDocument/2006/relationships/slide" Target="/ppt/slides/slide12.xml" Id="R374cdc7999884108" /><Relationship Type="http://schemas.openxmlformats.org/officeDocument/2006/relationships/slide" Target="/ppt/slides/slide13.xml" Id="Rc65a6d0869874984" /><Relationship Type="http://schemas.openxmlformats.org/officeDocument/2006/relationships/slide" Target="/ppt/slides/slide14.xml" Id="Rf44920e04bbd4abf" /><Relationship Type="http://schemas.openxmlformats.org/officeDocument/2006/relationships/slide" Target="/ppt/slides/slide15.xml" Id="R868fa286497e4f0d" /><Relationship Type="http://schemas.openxmlformats.org/officeDocument/2006/relationships/slide" Target="/ppt/slides/slide16.xml" Id="R0b2c4c68906f41b3" /><Relationship Type="http://schemas.openxmlformats.org/officeDocument/2006/relationships/slide" Target="/ppt/slides/slide17.xml" Id="R209d78101c054fb0" /><Relationship Type="http://schemas.openxmlformats.org/officeDocument/2006/relationships/slide" Target="/ppt/slides/slide18.xml" Id="Rc734ee1e36b343d4" /><Relationship Type="http://schemas.openxmlformats.org/officeDocument/2006/relationships/slide" Target="/ppt/slides/slide19.xml" Id="Rc5fc1967a0da41bd" /><Relationship Type="http://schemas.openxmlformats.org/officeDocument/2006/relationships/slide" Target="/ppt/slides/slide20.xml" Id="R91b4e5fc60154e0a" /><Relationship Type="http://schemas.openxmlformats.org/officeDocument/2006/relationships/slide" Target="/ppt/slides/slide21.xml" Id="R67542ed82b644f4e" /><Relationship Type="http://schemas.openxmlformats.org/officeDocument/2006/relationships/slide" Target="/ppt/slides/slide22.xml" Id="R5c31f3f57864456f" /><Relationship Type="http://schemas.openxmlformats.org/officeDocument/2006/relationships/slide" Target="/ppt/slides/slide23.xml" Id="R3558e4216e194fbf" /><Relationship Type="http://schemas.openxmlformats.org/officeDocument/2006/relationships/slide" Target="/ppt/slides/slide24.xml" Id="R656c073f215148f6" /><Relationship Type="http://schemas.openxmlformats.org/officeDocument/2006/relationships/slide" Target="/ppt/slides/slide25.xml" Id="Rf957b27a29b442a3" /><Relationship Type="http://schemas.openxmlformats.org/officeDocument/2006/relationships/slide" Target="/ppt/slides/slide26.xml" Id="R734300edc0ee49f4" /><Relationship Type="http://schemas.openxmlformats.org/officeDocument/2006/relationships/slide" Target="/ppt/slides/slide27.xml" Id="R0f278793da1c4c27" /><Relationship Type="http://schemas.openxmlformats.org/officeDocument/2006/relationships/slide" Target="/ppt/slides/slide28.xml" Id="Rbe42854f34094232" /><Relationship Type="http://schemas.openxmlformats.org/officeDocument/2006/relationships/slide" Target="/ppt/slides/slide29.xml" Id="R31653694f3b14ea5" /><Relationship Type="http://schemas.openxmlformats.org/officeDocument/2006/relationships/slide" Target="/ppt/slides/slide30.xml" Id="R5b3fa2fe929748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3f2c6d95264b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4c93b87f6c4e23" /><Relationship Type="http://schemas.openxmlformats.org/officeDocument/2006/relationships/notesMaster" Target="/ppt/notesMasters/notesMaster1.xml" Id="R2696f0b61f5a42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83183111154d87" /><Relationship Type="http://schemas.openxmlformats.org/officeDocument/2006/relationships/notesMaster" Target="/ppt/notesMasters/notesMaster1.xml" Id="R0e0cf96566e44c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1199102154d4e72" /><Relationship Type="http://schemas.openxmlformats.org/officeDocument/2006/relationships/notesMaster" Target="/ppt/notesMasters/notesMaster1.xml" Id="Re4465244f63440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ec9c287fb54329" /><Relationship Type="http://schemas.openxmlformats.org/officeDocument/2006/relationships/notesMaster" Target="/ppt/notesMasters/notesMaster1.xml" Id="R5817aabeabfa49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16145c4acd48b3" /><Relationship Type="http://schemas.openxmlformats.org/officeDocument/2006/relationships/notesMaster" Target="/ppt/notesMasters/notesMaster1.xml" Id="R57daf015116c4c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b500f9103a4e43" /><Relationship Type="http://schemas.openxmlformats.org/officeDocument/2006/relationships/notesMaster" Target="/ppt/notesMasters/notesMaster1.xml" Id="Re992709c0a934c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8144f9b034443c" /><Relationship Type="http://schemas.openxmlformats.org/officeDocument/2006/relationships/notesMaster" Target="/ppt/notesMasters/notesMaster1.xml" Id="R79b63ad6267841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bc5fc9833c45f0" /><Relationship Type="http://schemas.openxmlformats.org/officeDocument/2006/relationships/notesMaster" Target="/ppt/notesMasters/notesMaster1.xml" Id="R8c19afa9135f4f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539bee71c9454e" /><Relationship Type="http://schemas.openxmlformats.org/officeDocument/2006/relationships/notesMaster" Target="/ppt/notesMasters/notesMaster1.xml" Id="Ra9d9b73b72484a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de5d4633064e29" /><Relationship Type="http://schemas.openxmlformats.org/officeDocument/2006/relationships/notesMaster" Target="/ppt/notesMasters/notesMaster1.xml" Id="R15e82c957b41434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dc2eed9d6b43d8" /><Relationship Type="http://schemas.openxmlformats.org/officeDocument/2006/relationships/notesMaster" Target="/ppt/notesMasters/notesMaster1.xml" Id="R4319bd8472164c0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39e43e22304a99" /><Relationship Type="http://schemas.openxmlformats.org/officeDocument/2006/relationships/notesMaster" Target="/ppt/notesMasters/notesMaster1.xml" Id="R143d296bf55940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ad071b897684bb1" /><Relationship Type="http://schemas.openxmlformats.org/officeDocument/2006/relationships/notesMaster" Target="/ppt/notesMasters/notesMaster1.xml" Id="Rab92bf1f7699469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2b578ab3db7470e" /><Relationship Type="http://schemas.openxmlformats.org/officeDocument/2006/relationships/notesMaster" Target="/ppt/notesMasters/notesMaster1.xml" Id="R1713ae2b28ed43c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d3bfb658d6d4c90" /><Relationship Type="http://schemas.openxmlformats.org/officeDocument/2006/relationships/notesMaster" Target="/ppt/notesMasters/notesMaster1.xml" Id="R50a379a6f2ad4c1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b3a91e686704c3a" /><Relationship Type="http://schemas.openxmlformats.org/officeDocument/2006/relationships/notesMaster" Target="/ppt/notesMasters/notesMaster1.xml" Id="Ra2441d49eec8470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5134d21ab854692" /><Relationship Type="http://schemas.openxmlformats.org/officeDocument/2006/relationships/notesMaster" Target="/ppt/notesMasters/notesMaster1.xml" Id="Ra2367e10727a458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3b6ddb5111444e7" /><Relationship Type="http://schemas.openxmlformats.org/officeDocument/2006/relationships/notesMaster" Target="/ppt/notesMasters/notesMaster1.xml" Id="R60fc40f7a1f741c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14b1f1760534d4d" /><Relationship Type="http://schemas.openxmlformats.org/officeDocument/2006/relationships/notesMaster" Target="/ppt/notesMasters/notesMaster1.xml" Id="R19bd2e5d1c0b4e9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40f74d990a6463f" /><Relationship Type="http://schemas.openxmlformats.org/officeDocument/2006/relationships/notesMaster" Target="/ppt/notesMasters/notesMaster1.xml" Id="Ra98a33dcd7ea4ac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89d2f8589d749cf" /><Relationship Type="http://schemas.openxmlformats.org/officeDocument/2006/relationships/notesMaster" Target="/ppt/notesMasters/notesMaster1.xml" Id="Rf00f6a3786984f7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074b982a6584158" /><Relationship Type="http://schemas.openxmlformats.org/officeDocument/2006/relationships/notesMaster" Target="/ppt/notesMasters/notesMaster1.xml" Id="Rddc7c084b9d7462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d1ec08ea36f41a4" /><Relationship Type="http://schemas.openxmlformats.org/officeDocument/2006/relationships/notesMaster" Target="/ppt/notesMasters/notesMaster1.xml" Id="Rfd7898a8c56843f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b23921a5b364119" /><Relationship Type="http://schemas.openxmlformats.org/officeDocument/2006/relationships/notesMaster" Target="/ppt/notesMasters/notesMaster1.xml" Id="R26a8954d7ce7491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0dfe96ce86f42dc" /><Relationship Type="http://schemas.openxmlformats.org/officeDocument/2006/relationships/notesMaster" Target="/ppt/notesMasters/notesMaster1.xml" Id="R2adb0df70a4c417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6135d56767d4070" /><Relationship Type="http://schemas.openxmlformats.org/officeDocument/2006/relationships/notesMaster" Target="/ppt/notesMasters/notesMaster1.xml" Id="R534e76f754634ba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d9581a3ca8e4c7f" /><Relationship Type="http://schemas.openxmlformats.org/officeDocument/2006/relationships/notesMaster" Target="/ppt/notesMasters/notesMaster1.xml" Id="Ra95d95d541a64bb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c7505f84a4e42aa" /><Relationship Type="http://schemas.openxmlformats.org/officeDocument/2006/relationships/notesMaster" Target="/ppt/notesMasters/notesMaster1.xml" Id="R87c94fd6663f4f0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b50499a6e7c4989" /><Relationship Type="http://schemas.openxmlformats.org/officeDocument/2006/relationships/notesMaster" Target="/ppt/notesMasters/notesMaster1.xml" Id="R8ed8c5397149489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c3c72e7edb04155" /><Relationship Type="http://schemas.openxmlformats.org/officeDocument/2006/relationships/notesMaster" Target="/ppt/notesMasters/notesMaster1.xml" Id="Re25a0741be6548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的“静电场与电路”学习单元。本套课件共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讲稿】明确告诉学生：本单元只训练“静电场与电路”。先解释知识范围，再用一句话建立核心判断，最后示范标准方法。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【互动提问】请用自己的话复述“场描述力，电势描述单位电荷能量”，并举一个会触发“电流方向与电子运动混淆”的错误例子。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Q1：电阻 5 Ω 中电流为 3 A。两端电压为： 选项为 A.15 V；B.20 V；C.10 V；D.25 V。讲解时强调：场描述力，电势描述单位电荷能量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【预期回答】学生能说出“定电势差—化简电路—列守恒”中的起始动作，并避开“电流方向与电子运动混淆”。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分步讲评：先重述题目条件，再逐步示范“定电势差—化简电路—列守恒”，最后给出正确结论“15 V”。完整解析：V=IR=3×5=15 V。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1A·欧姆定律。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【预期回答】学生能把失分归入“电流方向与电子运动混淆”或更精确的个人错因，并写出可执行检查动作。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讲稿】逐项解释“静电场与电路”中的专有名词、符号、对象和单位。特别强调：电流方向与电子运动混淆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讲稿】用“条件—表示—方法—核验”重建本知识点。示范时逐步引用：定电势差—化简电路—列守恒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讲稿】带学生逐句读取任务，不先求答案。要求指出材料中的有效条件，再按“定电势差—化简电路—列守恒”作答。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讲稿】先展示错误路径，再用解析链复原第一失分点。禁止只说“粗心”；必须落到“电流方向与电子运动混淆”或更精确的动作。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Q11：电阻 7 Ω 中电流为 5 A。两端电压为： 选项为 A.35 V；B.42 V；C.28 V；D.49 V。讲解时强调：场描述力，电势描述单位电荷能量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【预期回答】学生能说出“定电势差—化简电路—列守恒”中的起始动作，并避开“电流方向与电子运动混淆”。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分步讲评：先重述题目条件，再逐步示范“定电势差—化简电路—列守恒”，最后给出正确结论“35 V”。完整解析：V=IR=5×7=35 V。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1A·欧姆定律。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【预期回答】学生能把失分归入“电流方向与电子运动混淆”或更精确的个人错因，并写出可执行检查动作。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讲稿】逐项解释“静电场与电路”中的专有名词、符号、对象和单位。特别强调：电流方向与电子运动混淆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讲稿】用“条件—表示—方法—核验”重建本知识点。示范时逐步引用：定电势差—化简电路—列守恒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讲稿】带学生逐句读取任务，不先求答案。要求指出材料中的有效条件，再按“定电势差—化简电路—列守恒”作答。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讲稿】先展示错误路径，再用解析链复原第一失分点。禁止只说“粗心”；必须落到“电流方向与电子运动混淆”或更精确的动作。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Q21：电阻 9 Ω 中电流为 7 A。两端电压为： 选项为 A.72 V；B.54 V；C.81 V；D.63 V。讲解时强调：场描述力，电势描述单位电荷能量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【预期回答】学生能说出“定电势差—化简电路—列守恒”中的起始动作，并避开“电流方向与电子运动混淆”。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分步讲评：先重述题目条件，再逐步示范“定电势差—化简电路—列守恒”，最后给出正确结论“63 V”。完整解析：V=IR=7×9=63 V。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1A·欧姆定律。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【预期回答】学生能把失分归入“电流方向与电子运动混淆”或更精确的个人错因，并写出可执行检查动作。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讲稿】逐项解释“静电场与电路”中的专有名词、符号、对象和单位。特别强调：电流方向与电子运动混淆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讲稿】用“条件—表示—方法—核验”重建本知识点。示范时逐步引用：定电势差—化简电路—列守恒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讲稿】带学生逐句读取任务，不先求答案。要求指出材料中的有效条件，再按“定电势差—化简电路—列守恒”作答。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讲稿】先展示错误路径，再用解析链复原第一失分点。禁止只说“粗心”；必须落到“电流方向与电子运动混淆”或更精确的动作。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9b3f86694945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6622d543e54732" /><Relationship Type="http://schemas.openxmlformats.org/officeDocument/2006/relationships/slideLayout" Target="/ppt/slideLayouts/slideLayout1.xml" Id="Rd7ddaa878b7f42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ddaa878b7f42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a3d9313a9c4c9b" /><Relationship Type="http://schemas.openxmlformats.org/officeDocument/2006/relationships/image" Target="/ppt/media/image.png" Id="R006eed7f00aa42b9" /><Relationship Type="http://schemas.openxmlformats.org/officeDocument/2006/relationships/notesSlide" Target="/ppt/notesSlides/notesSlide1.xml" Id="Rc086ce2c032144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577cf0e60c498e" /><Relationship Type="http://schemas.openxmlformats.org/officeDocument/2006/relationships/image" Target="/ppt/media/image2.png" Id="R8fc173733c9040f0" /><Relationship Type="http://schemas.openxmlformats.org/officeDocument/2006/relationships/notesSlide" Target="/ppt/notesSlides/notesSlide2.xml" Id="R31ca586cd51443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575d085e52482b" /><Relationship Type="http://schemas.openxmlformats.org/officeDocument/2006/relationships/image" Target="/ppt/media/image3.png" Id="Re0df72a84a4b4aba" /><Relationship Type="http://schemas.openxmlformats.org/officeDocument/2006/relationships/notesSlide" Target="/ppt/notesSlides/notesSlide3.xml" Id="R2c3cca63874a4b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df26daccb418a" /><Relationship Type="http://schemas.openxmlformats.org/officeDocument/2006/relationships/image" Target="/ppt/media/image4.png" Id="R0d532662e8a447be" /><Relationship Type="http://schemas.openxmlformats.org/officeDocument/2006/relationships/notesSlide" Target="/ppt/notesSlides/notesSlide4.xml" Id="R0333523394804f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f370d5006408f" /><Relationship Type="http://schemas.openxmlformats.org/officeDocument/2006/relationships/image" Target="/ppt/media/image5.png" Id="R7c8d350521614819" /><Relationship Type="http://schemas.openxmlformats.org/officeDocument/2006/relationships/notesSlide" Target="/ppt/notesSlides/notesSlide5.xml" Id="R4b53994e5e4243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2fd376b2494f91" /><Relationship Type="http://schemas.openxmlformats.org/officeDocument/2006/relationships/image" Target="/ppt/media/image6.png" Id="R085c3cb499a74ee5" /><Relationship Type="http://schemas.openxmlformats.org/officeDocument/2006/relationships/notesSlide" Target="/ppt/notesSlides/notesSlide6.xml" Id="R37625b23ffc24e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35427a9144666" /><Relationship Type="http://schemas.openxmlformats.org/officeDocument/2006/relationships/image" Target="/ppt/media/image7.png" Id="R71cad93cd3b24a39" /><Relationship Type="http://schemas.openxmlformats.org/officeDocument/2006/relationships/notesSlide" Target="/ppt/notesSlides/notesSlide7.xml" Id="Raf2729fe56424d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541c24e4348ba" /><Relationship Type="http://schemas.openxmlformats.org/officeDocument/2006/relationships/image" Target="/ppt/media/image8.png" Id="R070f0b006e044042" /><Relationship Type="http://schemas.openxmlformats.org/officeDocument/2006/relationships/notesSlide" Target="/ppt/notesSlides/notesSlide8.xml" Id="Rd5455e01bec34d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b2c3f286549ad" /><Relationship Type="http://schemas.openxmlformats.org/officeDocument/2006/relationships/image" Target="/ppt/media/image9.png" Id="R72f499d8a33347f9" /><Relationship Type="http://schemas.openxmlformats.org/officeDocument/2006/relationships/notesSlide" Target="/ppt/notesSlides/notesSlide9.xml" Id="R3cf82a495b094b7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421be6da34896" /><Relationship Type="http://schemas.openxmlformats.org/officeDocument/2006/relationships/image" Target="/ppt/media/image10.png" Id="Rd111618c590a40e8" /><Relationship Type="http://schemas.openxmlformats.org/officeDocument/2006/relationships/notesSlide" Target="/ppt/notesSlides/notesSlide10.xml" Id="R8ab7321300b145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4efab1a4f469c" /><Relationship Type="http://schemas.openxmlformats.org/officeDocument/2006/relationships/image" Target="/ppt/media/image11.png" Id="R75c2058aa03f4456" /><Relationship Type="http://schemas.openxmlformats.org/officeDocument/2006/relationships/notesSlide" Target="/ppt/notesSlides/notesSlide11.xml" Id="R345673f63d5b46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10dd6fbe64797" /><Relationship Type="http://schemas.openxmlformats.org/officeDocument/2006/relationships/image" Target="/ppt/media/image12.png" Id="R0593875cce244fe5" /><Relationship Type="http://schemas.openxmlformats.org/officeDocument/2006/relationships/notesSlide" Target="/ppt/notesSlides/notesSlide12.xml" Id="Ra0fa86f8c8b94c4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3884052094314" /><Relationship Type="http://schemas.openxmlformats.org/officeDocument/2006/relationships/image" Target="/ppt/media/image13.png" Id="Rbfd227f1cb5b42f7" /><Relationship Type="http://schemas.openxmlformats.org/officeDocument/2006/relationships/notesSlide" Target="/ppt/notesSlides/notesSlide13.xml" Id="R883935ec07b142b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e61dffc1642ff" /><Relationship Type="http://schemas.openxmlformats.org/officeDocument/2006/relationships/image" Target="/ppt/media/image14.png" Id="R5c2c41b9f0ef4456" /><Relationship Type="http://schemas.openxmlformats.org/officeDocument/2006/relationships/notesSlide" Target="/ppt/notesSlides/notesSlide14.xml" Id="R98418f3f04fe421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24766f37643cc" /><Relationship Type="http://schemas.openxmlformats.org/officeDocument/2006/relationships/image" Target="/ppt/media/image15.png" Id="Re84b459c532d4d9a" /><Relationship Type="http://schemas.openxmlformats.org/officeDocument/2006/relationships/notesSlide" Target="/ppt/notesSlides/notesSlide15.xml" Id="R6dd9700e8e45436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413dac6504bea" /><Relationship Type="http://schemas.openxmlformats.org/officeDocument/2006/relationships/image" Target="/ppt/media/image16.png" Id="R68338b7a1d084d4b" /><Relationship Type="http://schemas.openxmlformats.org/officeDocument/2006/relationships/notesSlide" Target="/ppt/notesSlides/notesSlide16.xml" Id="R9d618f0e35da42b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a48e9a7424adf" /><Relationship Type="http://schemas.openxmlformats.org/officeDocument/2006/relationships/image" Target="/ppt/media/image17.png" Id="Re7bab28ed7064520" /><Relationship Type="http://schemas.openxmlformats.org/officeDocument/2006/relationships/notesSlide" Target="/ppt/notesSlides/notesSlide17.xml" Id="R251e614753af4a4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8a51d996b4b6d" /><Relationship Type="http://schemas.openxmlformats.org/officeDocument/2006/relationships/image" Target="/ppt/media/image18.png" Id="R8fc616e6266341c3" /><Relationship Type="http://schemas.openxmlformats.org/officeDocument/2006/relationships/notesSlide" Target="/ppt/notesSlides/notesSlide18.xml" Id="R196bee436e1a4af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8b1a5826e4f4b" /><Relationship Type="http://schemas.openxmlformats.org/officeDocument/2006/relationships/image" Target="/ppt/media/image19.png" Id="R334823b74db34df2" /><Relationship Type="http://schemas.openxmlformats.org/officeDocument/2006/relationships/notesSlide" Target="/ppt/notesSlides/notesSlide19.xml" Id="Rf9170a919b004db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ad61c84cd4bb2" /><Relationship Type="http://schemas.openxmlformats.org/officeDocument/2006/relationships/image" Target="/ppt/media/image20.png" Id="R13f6430266d4499e" /><Relationship Type="http://schemas.openxmlformats.org/officeDocument/2006/relationships/notesSlide" Target="/ppt/notesSlides/notesSlide20.xml" Id="R23c3f57413554af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e24113d0e4c1e" /><Relationship Type="http://schemas.openxmlformats.org/officeDocument/2006/relationships/image" Target="/ppt/media/image21.png" Id="R18b0241e2d234730" /><Relationship Type="http://schemas.openxmlformats.org/officeDocument/2006/relationships/notesSlide" Target="/ppt/notesSlides/notesSlide21.xml" Id="R7c38ae27486a49d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39962bdd6a410f" /><Relationship Type="http://schemas.openxmlformats.org/officeDocument/2006/relationships/image" Target="/ppt/media/image22.png" Id="Rbd6c1e00a6bf424a" /><Relationship Type="http://schemas.openxmlformats.org/officeDocument/2006/relationships/notesSlide" Target="/ppt/notesSlides/notesSlide22.xml" Id="Raa71576ea7c845d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27b9701604f65" /><Relationship Type="http://schemas.openxmlformats.org/officeDocument/2006/relationships/image" Target="/ppt/media/image23.png" Id="R5ffadad79d1c432a" /><Relationship Type="http://schemas.openxmlformats.org/officeDocument/2006/relationships/notesSlide" Target="/ppt/notesSlides/notesSlide23.xml" Id="R1fc28e72687149a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894888ad948b6" /><Relationship Type="http://schemas.openxmlformats.org/officeDocument/2006/relationships/image" Target="/ppt/media/image24.png" Id="Rdfb567d5bfed4820" /><Relationship Type="http://schemas.openxmlformats.org/officeDocument/2006/relationships/notesSlide" Target="/ppt/notesSlides/notesSlide24.xml" Id="R9fea3d2256b143f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eae9db2614404" /><Relationship Type="http://schemas.openxmlformats.org/officeDocument/2006/relationships/image" Target="/ppt/media/image25.png" Id="R187116f361ee456a" /><Relationship Type="http://schemas.openxmlformats.org/officeDocument/2006/relationships/notesSlide" Target="/ppt/notesSlides/notesSlide25.xml" Id="R642ce0734b5a4e2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2bace326d4a56" /><Relationship Type="http://schemas.openxmlformats.org/officeDocument/2006/relationships/image" Target="/ppt/media/image26.png" Id="R1d225f62033b4437" /><Relationship Type="http://schemas.openxmlformats.org/officeDocument/2006/relationships/notesSlide" Target="/ppt/notesSlides/notesSlide26.xml" Id="R9c99f6d28497492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a98f74c60452a" /><Relationship Type="http://schemas.openxmlformats.org/officeDocument/2006/relationships/image" Target="/ppt/media/image27.png" Id="Rb2b6e7212efb4846" /><Relationship Type="http://schemas.openxmlformats.org/officeDocument/2006/relationships/notesSlide" Target="/ppt/notesSlides/notesSlide27.xml" Id="R5b11a079d387450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703d81dc1c4ffa" /><Relationship Type="http://schemas.openxmlformats.org/officeDocument/2006/relationships/image" Target="/ppt/media/image28.png" Id="R9a84018994b44aed" /><Relationship Type="http://schemas.openxmlformats.org/officeDocument/2006/relationships/notesSlide" Target="/ppt/notesSlides/notesSlide28.xml" Id="R5afcf948aa424e3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1b5175cd04a2d" /><Relationship Type="http://schemas.openxmlformats.org/officeDocument/2006/relationships/image" Target="/ppt/media/image29.png" Id="R02ef3100ad1645a4" /><Relationship Type="http://schemas.openxmlformats.org/officeDocument/2006/relationships/notesSlide" Target="/ppt/notesSlides/notesSlide29.xml" Id="R85dbd014a912462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b8e82b698478f" /><Relationship Type="http://schemas.openxmlformats.org/officeDocument/2006/relationships/image" Target="/ppt/media/image30.png" Id="R6714450c282547ed" /><Relationship Type="http://schemas.openxmlformats.org/officeDocument/2006/relationships/notesSlide" Target="/ppt/notesSlides/notesSlide30.xml" Id="R71deeb2518474c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10CAD-69DD-473D-89A2-02AAF075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AF702-5707-4A31-80E1-1F78A2FC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1F5CB8-9163-45CC-8E1E-4822600C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4A40EA-5DC9-4C0A-B98C-F314778B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8D246-3F97-4AD5-AB45-12A92237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场、电势、电容、欧姆定律和功率。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4905B-5617-454F-995A-670971A9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D4FE0-CF16-4B57-B513-BF056D7C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0FBDA-9D67-41AC-AB6B-8C55E56E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DE71D-F8ED-4A7F-92B9-01728F98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eed7f00aa42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4FFADD-E677-4883-8ED7-B3085E11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888ED9-692E-46C2-A8AF-AF3F3868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6E82D-CB22-43C6-BC75-F9C3867D3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F56A96-5606-4758-93E2-30F2BB2D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F8DF1-D36F-4B9F-8395-19FAF32F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B72903-0775-41C6-AFF6-CA12BB79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4FEA2F-4C8C-415E-AA5A-67732E2E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20E9F-47C5-427F-88B1-634BB04EE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4DF58A-8CBF-4847-B935-4AEE4F09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635373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455D83-8CE2-4189-9AC5-13FDC01D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692D2-8504-4E9E-A945-DDC0F602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173733c9040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4A8D1-A520-4255-9841-182030E9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DF0C8-3805-4294-B8F0-FD51731E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8FFD6F-5E55-44C3-8A75-84A406FD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192CB-1659-4556-9883-17E2BB76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6A174-11AA-44A4-8AF1-BA6B701C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D97B13-ECA1-4974-AB82-A0B7C296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0591A-4A50-4436-9052-85AFEF80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E6E07E-A68A-4D87-99C4-62C287B0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9683F-EF8D-4FDF-8868-0F951744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BEC17-6016-45C3-93F0-308F2452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ECB651-3AD6-4D25-BA94-E74A9922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23A7DB-DD59-4021-843D-C92CB094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F0E51-DFAE-4D0D-968F-6E6E5275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8C569D-AE44-4988-BB31-CA7BC916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F5FF5-7A0E-4FA9-BFA2-68850B40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45292A-26D3-4437-B092-6723ED3D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4B4022-3694-4F39-BA6B-EFDC6041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成功标准｜场描述力，电势描述单位电荷能量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4855B4-10C6-4479-BDF0-7F75A83A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9F166F-9B98-4988-A1EC-362F0474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C34C7E-1BFC-416A-A67C-32031162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131979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BAF9BC-2F7C-42F6-87BE-53914179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949B76-EE45-4C63-A8B5-BEDA33C8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f72a84a4b4a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2926C9-066A-4A96-BBFB-3A927772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4F171-8340-4922-9DBA-0862D722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69C23-E6A6-4D3C-8226-8DE743A3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8AD27-793B-420B-B69B-BAB04732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E2645-9F58-4447-8515-677DC3A7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102814-830C-443D-9A6C-968A2841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边界提醒｜电流方向与电子运动混淆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85DF70-DC7A-4044-A090-E6343355E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2A53E-ADAF-47A9-8F4D-F3317228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DC73B0-BF85-437B-9E6E-A204624F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场、电势、电容、欧姆定律和功率。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BEC78-6BD3-43FE-B4DF-31D9C3D4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6043F9-0281-4484-95D9-B7E15A15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DC70DC-15B1-4713-AAA6-6ACB1A2A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0D277-D5F1-492B-B22F-97ACBB1A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1A·欧姆定律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CC6767-CE56-4727-BC1E-C42174F4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906FA-FE00-4B2B-807F-91EB90A9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0914EE-11C2-4391-9E6F-B81D23514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D4BD04-C705-4DF1-AE7D-8212E5F8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857028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CAD72A-E5C7-41E3-B817-A899DB19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36217-B093-4B7B-9AC5-F44CC9F1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32662e8a447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9C26B-6343-4902-B46D-17A9402F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D93EE-5212-4C37-B221-7E4E0365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035514-4D77-44A8-9981-3D737916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能解释“场描述力，电势描述单位电荷能量”，并识别一个反例或边界。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2FEA6-5570-4971-BF82-82B5F360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E756F6-58C3-4582-8F63-BBE12564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7F3D6-CB01-4BB9-A7A4-8AD0CF71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1B69BE-9593-482E-BB7C-14E9E6BA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高频错因：电流方向与电子运动混淆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B20110-4FFB-4FF0-89E7-697AF1BF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2CB63-8D60-4210-BD60-714F243B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0FB25D-4BE0-4FA2-8D17-0ADAA4ED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D74B59-C584-48B1-99D7-F780F2B4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340678-FC63-4E64-9948-6D5176E4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83EF1-8111-4EA7-B726-A04B7D32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257061-DF86-48BF-B92A-1D2F0818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069947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A53481-D089-4B9E-970E-47FB44D3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F3943-4EA2-44FA-9C15-8821A387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d3505216148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23752-8FAB-4E74-8551-1936CF6B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084E7-10E1-4ACE-BEAE-26DD8C13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2822B-E18D-4322-869C-A2BFCF85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C15402-E8BD-4D71-8E8B-3F8BDF95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D1969-D9EA-4304-AC5C-30ABBAFB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E2A3D-4B16-477B-80BC-A76F5FE4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9C8C6-C85A-480A-8C4C-375591C4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化简电路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01A6FF-31A3-4301-B01D-4C5E1332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4F84D5-F23B-44F6-B782-5941ADCD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9ACE4E-63E5-4EE9-9F10-5B510A00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3BBEC-5BEA-47AB-8A50-DED0F80F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46FD56-9D8A-4AED-9561-4027EC53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BBEDFA-636B-4371-8347-EF758F45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0C96F0-7121-43D2-91DC-F7629D8D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5D74E-7B1B-4653-B732-F82B396E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正确结论：15 V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解析：V=IR=3×5=15 V。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22E6C5-7C4C-426F-8AB1-0522EE27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F710BF-DA06-447F-BEC1-C413A1C2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0E7C21-5593-4382-9306-A3D17F5E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911C94-5D10-4AF1-BADB-290D86B2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094771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E616E3-9FA3-497C-AC34-0CCB6301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34E94-BF0D-4345-955A-C2F5D65C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c3cb499a74e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B93B6F-B240-401D-8EC6-7609417C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C53B3F-D5D6-42CC-B54A-6AC813372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9CCB9F-A7B0-4EA9-807F-50E50219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EE5B73-C63B-4154-9328-F11C9F66E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63240E-3986-45FB-B5DD-F71B8457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0A475-D0A6-4634-BE53-025472AE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B6F1FF-F9ED-4D9D-AB1E-2C899E9D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340D88-1AFA-488D-9C9E-D566FFC4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2E2756-7FF1-4F86-B563-223A485A7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22A14B-BFEC-4965-84ED-B1F424B3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6414CF-1F8B-4DCF-A27C-B7206DDD3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32C37B-E46E-45CD-9B0E-54DB41FF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3AE36-6E73-4BEA-AE28-0C8A1A67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325CE-F86A-47B9-9F62-461B522E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C51798-5941-4753-94E5-A778C735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7FBE0B-355A-4D5C-BE3A-95A770A8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D26A1D-AF1E-4C2E-BBFF-E438B6F6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2C6012-BDF1-4548-B2C4-0795BC83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456430-46A9-4887-8142-C2F90424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391830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DBCC24-C137-4B81-8143-71A67C3F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4C9014-1D4C-4A48-88E6-A2D720DC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ad93cd3b24a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4BBCA-0E63-46C3-98FB-BD7B8BFC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9057A-95D8-43F9-B9ED-A7C55C27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5E096-9CDE-4A0A-8F50-26B65F6C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C1B7D-CD1E-48C3-A8F7-74551A2D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C8FC7-C500-4EDA-A9C3-5079C7D0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47E74-1A30-4567-ACAF-FCADFEC1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ED9C3E-C9B2-4E42-8810-9452F0E4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32ABA0-6491-483C-8E80-917A6ED5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E5640-5896-47F1-BE46-02BE2FE2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29E670-3404-41B4-B913-8E3347941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7714CB-DD8B-4120-A7FA-700B38BB3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309FD7-16C1-40BF-9A8C-EDDED567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BC85DD-99A4-4690-9CA1-84CF379A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32DAD5-A6E7-4FFD-AFAA-81E4D0DF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3C931-FF7B-4B5E-8785-49BB6678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835932-AC9C-4556-B2AC-6626CCFB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6FD4FD-13EE-414E-9EAC-955CCC2F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166231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9FEBFF-A419-4B28-A978-8366BB4C9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4BB261-1680-4538-A3A4-F343450D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f0b006e0440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1EF48-B28E-45D6-A5E1-67297BD6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64AF1D-F959-40FA-AD7C-C1B74ADF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4E90B5-47DB-4316-A723-D5F8FE26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687CC-55E4-4D29-93C6-AE91F031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74D26-0287-4822-914D-0CC5B11B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10897-10CD-43D1-A496-590CFABE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9C7DD-CD0E-4B36-8C99-2957B07F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A9736F-9551-4CC5-9B4D-0AA23FD3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FF6F6C-3B89-48F3-AF4A-24A5782FD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974BC4-33BF-40AA-B072-43DB9811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A69C8D-C0D7-47B9-AE55-05833B1B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94A7E7-B829-4C1A-A60B-210474C4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115B89-BC65-4C8A-A10C-CE6BED6E0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B85EC-1405-4355-A68D-C8F701C2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4DE1D4-0A1A-43F6-BFF0-9BB48BFA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A402FD-EB65-47B1-8C08-3193C377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409A2C-AF67-4F80-8F6C-7139A899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225246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8A8B6F-2FA2-4F74-85C6-1BE57450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36CFB-8543-412D-AF8B-907744AA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f499d8a33347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5205F5-A962-4B92-BE9E-29BF1FF5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5332B-22E0-47F5-94E4-16F6E0CE9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FDA886-A497-4C23-996B-323F0EA3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AEA6B-7C53-4EAE-B63D-FA94FB8F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功率 1.5 kW 的空调运行 3 h，耗电量为：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03DD5-BAB8-4672-8A7F-DBAC18FE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1A·用电量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F0E8F-41B0-4AAA-8AF0-A430E8A9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C955F3-E180-4E62-A47F-3EF2C156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8D4A2-1AEA-4368-8CC8-F13A7739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576F86-7AEF-41E3-BD15-8671BD89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B8144E-5EB3-4507-86CA-6F5645EA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418BB-41FB-4E98-8E93-126D4B65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301ED1-D2EB-441E-88EB-3BB1B884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3BFF37-4E2B-4AAD-83A1-20B4BC5E9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4A053-1EEC-4CF1-8AFC-AC8D00DA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E5AE1-E3E6-42FA-A632-3E4FD5CF3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A55A3E-ED34-4727-8702-0E963105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5EF97B-91F3-4B5A-824E-A2A7A5E2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3CB140-10C0-4BD9-92F6-67B0D644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63D244-1111-4953-BBD5-B1646EDB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385809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C11202-7059-4210-A145-C66B0C49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8671F7-8345-41E3-8BCD-EB701F063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1618c590a40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E1926-FAC1-4C90-93BB-6F64AE6E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2E8506-83DC-4402-8B9D-60080BEB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6057F7-3A91-4C3D-82CC-F6A2C177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72F38D-56F3-4F65-977F-95E63E301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0995D-CB29-45B1-803A-6BFA63DB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070735-972A-4AE9-BE5D-9B792D2A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3740BE-6F9A-4121-BE00-896124E0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51C3F4-DADA-4EC8-A962-BDDBEB4A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E9F77-431F-4899-B86C-D46F375AA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功率 1.5 kW 的空调运行 3 h，耗电量为：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CE7225-2173-4F91-851B-6F9E462B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FF41D7-8D40-40BF-BF15-41467709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9B535F-C6AE-4D9F-A0C0-7C1C1F57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767F95-6820-4AB9-BF01-6B936732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一电器在 14 V、4 A 下工作。功率为：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69ADF4-4E58-4B88-B273-F89DAE44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F657B-DD86-4BB9-B622-9EE38B72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19A22F-75D9-4454-A63D-83D758EE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2650F5-FA33-40B6-8A35-9FF54088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442711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8832D-E898-41FB-A455-840DF9AC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1E494-FF54-41FA-956E-A6A43311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2058aa03f44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D64FA2-FDB5-4001-93B1-3313FA99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1DE16-849D-46AF-91CB-5D7405E5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2B5879-1F95-47E5-8B5A-EF56798DA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8E62B8-6197-4418-8608-CE57E35D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C8F3F-4E3E-4C5B-81EF-DC2615C3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16B71B-FBE4-4982-A06B-B69AF23B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CC8E37-AD0C-41A9-820A-C0A78465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AC7B0-F844-4D0A-ADE7-71F07DA5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正确结论：4.5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解析链：E=Pt=1.5×3=4.5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021C10-BD7F-4113-8AD4-A7EDFD39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9BA92D-D334-4D20-9BBE-2C9F587A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E2F5F3-63DB-4E79-8F6F-262388DA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EDABCD-397E-499F-A561-40542308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646411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91547D-790F-49E4-85A9-3CCC6828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BF954-E138-468C-A2BB-DA39D90F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3875cce244f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BFF0A-299A-4412-A8F2-EA934B49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9B53C-1E16-4CDC-8843-0F85929D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D92C0-E121-48DB-AE9C-0B1937EB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94543C-DE3E-4E95-BFC2-129885D1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一电器在 14 V、4 A 下工作。功率为：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54E53-F32F-4E15-81D8-4393A146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A2A7A-9327-46B3-B2B5-ADFC842D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C47855-8B15-47CB-874B-D531E0ED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2C94D-D769-4168-BE20-2091E567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3D2265-B9A1-4FBD-8D80-D1092FADE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FBC999-6519-4125-9A00-53EA793E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BB655-B563-467E-A7C1-478B58D16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9797E9-4D4F-4C56-A73A-74E17C87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6EECEF-D1FF-4CD7-A899-2A465E7D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490248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8C709A-3555-4106-A523-4FE7DE7E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678B3-0B77-4C6B-ACCA-CBB3EA4B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227f1cb5b42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DA206E-9F2A-4436-9254-39AAA890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50738-F1DC-47E4-AFB9-FA14270C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27263-C6B9-4482-AA51-3550FA7F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能独立执行“定电势差—化简电路—列守恒”，并说明每一步理由。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BC092-B5D7-45CD-9006-364CD9A4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EBF5C-579A-4786-A414-884C55BE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A4056-7E74-4304-896F-FC2AD142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E6A87-75BE-4213-B612-550D919C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高频错因：电流方向与电子运动混淆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F87DE-7511-40B3-9211-E72918B5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40BB30-E543-4432-8B4C-44BF7F37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7FEB35-3A4E-467E-A516-C6EECC8E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A3346A-60EF-4AD6-80FB-876C27DA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F46D1C-2011-4B6C-9B32-ECCFFF55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9B4404-B6DD-464E-936A-22EAB078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72530D-FB0B-4F74-9360-72C2A28D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0475285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179280-C5BE-4F56-BB4B-E149422B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B9E117-F11D-4E16-80F1-B7172E56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c41b9f0ef44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1F7C8-CA91-431F-A977-DA8207EF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4416E-C7B1-43C4-B47A-C8198DAE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AE2B9-CD74-45BD-B151-AA1CF394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15310C-71B4-4A69-B900-92285E50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FB6479-1385-483F-809B-F549AA5E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7158B-E323-4CC8-B625-BB6F683B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1C5D8C-EF87-49D8-9CF9-79BA298D6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化简电路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F4AACB-8280-4A43-8E9C-0B3D78D8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0AC87B-0C6B-4FF0-A136-95C06EBE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1DF95-8074-48D0-A412-7ABBEE76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8BF5A6-18F2-4263-A2EC-E981DC1C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A603D6-76DB-4E3A-A2ED-E3F4D8BF5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BE7A9B-04D7-40B1-BE08-39A483D1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DA10FC-F2E2-429C-BB5A-4699416D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F253D6-258D-4B78-9634-D183E84E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正确结论：35 V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解析：V=IR=5×7=35 V。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4E1CC4-03F5-4B52-8513-E8EFBBDB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193A4A-B7E3-42AB-B78C-7978927F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6E1081-5ECC-494C-8E05-6F7E0A90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574F14-9A91-4017-A6E7-ABC435A1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053315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4E7EBB-9BA0-4786-B656-6FB31B57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4C125E-D9E7-446B-A577-CF3AB5AE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b459c532d4d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D6882-EB6B-4517-8364-B33F5157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B60380-E8D1-4BFE-9705-46D54280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E1EA4B-AD0B-4625-8819-F021EDD3A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837D0C-83C1-4E05-8954-2FA81060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C8DCD-9DB6-49B8-9B27-B4E7A2C8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A31615-CCDB-48D5-AF04-B6CA00EF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AC863-9ADE-47B8-AE58-5FC277DE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A37130-83B0-4B6B-9258-8536D616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F843AD-7728-4386-A89B-731065D6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B2CBD-7956-4085-8473-CE7DA277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07CEA-C05B-4F18-B538-D5BA23BF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965F22-F274-4EA9-9D4B-DB4038A5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94F929-1433-45B2-A80E-69C95B96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DB5D69-45E6-4827-8551-018CFC76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813E2-74D0-423B-B559-1F974440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EC20A-795E-4170-B904-6E8EFB51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FE97F3-C20D-4AEE-84DB-5A0AAEDD7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1E5672-3615-4859-959F-0AF9CA90B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B8B9B9-5F47-46B2-A6CE-884EBEFD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850775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239157-7287-4F32-99D0-DA97FB7B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ACBB0-7586-4D18-BAF6-798A112E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38b7a1d084d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8C6E8F-3330-47B4-A2A0-DD84E70B8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61567-2BAE-4FDE-888F-5A4970FA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5E40B-0637-48A3-A015-266FA48A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028C3-3EE3-4A22-96C0-14F53BDE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5FC5F3-F596-4CA7-B480-25DEE9A3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C36EC4-7B0F-42E0-95C5-BE81A93D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BC6BDD-06BD-4105-B20C-4A997D72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B3005E-64FB-41B7-A7B9-2320F13B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75F925-F3EC-44AC-B213-FA457A07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63F7FE-D2BD-48FA-BCCD-2B180D0D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CA3523-BECB-4C7B-B61A-067EF44D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5110B0-204E-43CB-89B3-FA4010F1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B919CF-1680-40FB-BFB6-516CF2CAD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EB0B7-644D-4978-9E43-94776F8FF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7EAD61-9EFC-40ED-8C11-3A4AD0F6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D14FED-D7DE-4260-80D9-43A81F96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364D93-7160-42AF-AE5F-14CA334F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806463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65C81A-E89F-4F5B-98AD-EAC4BFCCA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9F6AEE-6B06-440C-AFBE-F8AA6460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ab28ed70645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37E33-7BC2-4825-A9AE-E51AAAB5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844180-F538-40E9-BDD9-2EDD721B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30EBB-75D5-4E1A-B691-1C9F46DD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EA88C-420B-4828-BFB1-6F893D82A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0F76A-C049-43C6-BD60-11F2E31F0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EB2F3F-C6E8-45DB-891D-2D2B9F47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8FF189-DAF1-4A19-BE9A-AF229276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D4809-484B-4EC8-B874-82859015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284C9-3EE7-446C-84EC-CE1FE3DE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34A646-62FA-4E18-8227-22F6BB97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78610-217C-4A04-AD1D-5F03C65D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FAD018-AABB-4ECC-9988-81FA4A19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1F3171-AA1A-42B8-AA01-DC94E6EE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B33990-C5BC-41E8-89C6-305AB8711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5D404E-01A0-48A6-88C9-C22CC209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4FDFC4-D785-41D6-B32A-554F2013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EADDB1-A376-4447-ACC9-A74A9BC8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3613449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25C296-6CF6-4FC1-9AE0-73B26F22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20D66-8CC2-4B40-8882-F498B575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616e6266341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60AC04-BD10-406E-A68B-667D81E8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13B45-5C81-4F74-9327-D43FDC2D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D04FD-92D8-4671-B51C-B14397F7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4DFF15-ACC7-4489-8367-90D8866A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功率 2.5 kW 的空调运行 5 h，耗电量为：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680F5-81D0-4E06-B9C1-30579530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1A·用电量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4753E0-DBBC-467D-B63F-5D912F2B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6094FF-C72D-4E85-AC62-B7F746FB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06225-3FC8-48F4-9723-F206915D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28BFAE-DE06-4346-B663-04FFB568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D71DD-DBAA-462D-B081-96CEE802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A81ED-7499-4833-B22A-09C89D79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C3CCD-8EE6-4D0F-9430-DC35B4F2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3A0FB-0418-41A3-BCBF-59E1EA04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B7DDC8-DFB1-4B48-ABA3-E3E2487A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2BAF0B-2810-45D2-ADF2-66F0CC8A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0BFEA8-EF7F-4DF4-8856-500E36FE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33A018-EFDF-45D5-8C82-0AD7D38CA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3A1EA4-9F90-4585-893A-1C2924D2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065DA5-78FD-4002-947A-788E268B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5057985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C1089-DE8F-437F-BC2C-1E186896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5C82D-EB1B-4A0E-A769-103E6ED6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823b74db34d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158D65-3097-4AA6-A826-E8474336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4BBE5-693B-4D7A-AF21-8C70ADC7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A448F7-A011-4ECD-A776-D054C933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767AB-B601-4409-9878-5DD10549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D0A760-B399-40BD-B271-76DD38F3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DCFFDC-7564-48EE-984B-0BAA0925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DDBB3E-7994-436F-ABDA-CEF4BE45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486B2-80CE-44E7-87F0-EA63A086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FDB760-1B8B-4E9A-95CE-E8BD9C44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功率 2.5 kW 的空调运行 5 h，耗电量为：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5F2CA1-9791-4E39-8985-40C0E8E8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47854-37CD-43D7-918A-DAD7FFE9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0B7B31-D8CF-44D9-94E5-56C3A950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F2A612-BABC-45F1-B390-70B0B51F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一电器在 18 V、6 A 下工作。功率为：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DBFBF4-B594-467E-B1B5-CA5D2A81D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78E9D-4157-4464-A79A-29D3EB66A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F004D-4C8D-4B76-B832-454ED9F5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EF02E-06DF-4008-AE9E-D3F84E10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776056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3EC631-5E4A-4E59-B224-C81A1FC2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B3F1D5-D652-426B-9C89-56EE7B28D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f6430266d449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4CF43-396F-4757-B3EC-D21A3C72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247C40-9907-402D-9D31-76B6CE7A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745785-9F0E-406F-A687-092D1517F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53506-E509-4F1B-B2D0-5AFC04038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990D7-A3CC-4891-88DF-04777F820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33408A-A0ED-4773-B057-F445E347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07AD08-0D2D-4FE6-A0E6-ECF74888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A41836-D66A-4D4D-B87B-8D1AA5DE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正确结论：12.5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解析链：E=Pt=2.5×5=12.5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DED57F-793C-4069-917C-86368869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D614E0-4D1B-4179-8992-8048FB1E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49C741-D8AD-44AF-867D-419BAC44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A62399-F432-4074-93F1-11029EC1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03934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B56416-3134-446C-866A-8F8B41FD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76921-0FC8-43D9-BE51-9A2D56AD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0241e2d2347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45CCC-A9F7-4CC8-BDDF-AE3CDF80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A7351-EC3B-43A2-B9A9-E2C87A5D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685D3-48B2-4E00-9E3D-409CA518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7C621-EA05-46A4-B9BB-8BAEA8ED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一电器在 18 V、6 A 下工作。功率为：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943F1-9AD7-4470-8047-DF433E8D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5830B6-4860-4179-979B-76C4F68B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D9D0A-E6C7-4D74-8DA8-55ED355F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E0A70-A4E6-4D4B-B2FC-5458654E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7DF4EA-4292-49F5-9373-F2BCA659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0C0060-F32D-44F2-A09D-D578BF7E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22F09-9169-41FD-AF68-E98234DE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62C387-8B38-4258-A8A6-94BE98A1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112CB5-7903-42D6-8336-0ABE8386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5748884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A6AC45-1307-4417-8B0C-C9BA7AAA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99A216-96EB-4F57-B47F-9BC3D0E7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c1e00a6bf42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20C10-D0EA-4E8E-954D-9826C5A9B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9A834-F352-405F-A933-B9276B0A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50DE5-5E12-4877-9142-0BAC9DD1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DFF61-F7F7-4A11-9F0D-0B8A727D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05B61-CC8C-4C95-819F-38D0CCD2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CE292-3CC8-46E2-95FF-47E0A4C7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96B649-EFF7-4115-800D-7CDC0FB1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高频错因：电流方向与电子运动混淆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193176-736E-47B5-87F6-1BD16CA8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1B65E6-34A0-4899-A1D5-8901ABB6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06B490-04CA-4AAD-BE3B-410131AD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9F6D8-6CD1-4280-87FC-C320DA1F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4E94D0-D845-4BA0-8D29-4CE48B191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F58744-B912-4BFD-AFDB-69235124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86D2B-49C0-4D12-950A-254E1F53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9839504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794B65-272A-48CF-8D7D-0A9A0831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78D4F-A255-4584-B5A4-A4FC8824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fadad79d1c43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E48BB0-8B45-4A28-BAB1-71D5E584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F4F5D-E951-4E2D-9C5A-F85E927A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10003-9D78-43E0-835D-E5B2D2AC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A1D03-1566-43A2-836A-05C7E139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1736C-4F3A-4173-81C5-30E046FF0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53B028-57C2-4842-81FC-BBF7AF1B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E99196-496D-4577-8991-86C0CB51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化简电路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10154-15F5-43F1-BA94-7342DFB9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A20C7C-2EE9-46EE-8D3E-D5791B67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C96A15-1560-405A-AFCB-DB1668AD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542008-16D7-408A-8DE3-27D79DC4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E542FF-0360-4E3E-9C37-FC95B16B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A8092E-A329-4936-B06F-26FFEACB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8635C3-6A9E-4707-BACC-B8293B15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0C96A6-2475-40B5-BAF1-BD5371AB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正确结论：63 V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解析：V=IR=7×9=63 V。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7395F2-AA60-46A3-9077-EA9EF4CB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9C5DFA-1D7C-4109-89D6-035865F6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CED510-DD5B-4A23-9CAD-A733C8B6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1CEA99-12E5-4C2B-A519-C5524800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9304530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B353E5-DBBF-46F4-B903-1E8B11E5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9297CE-8F08-4553-9562-8A466073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b567d5bfed48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944B6-EFB7-4242-83E9-19A6F359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D42B1-2FD2-4C2A-AC3C-BEED7755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A48B2-F2D4-4222-BD08-407DD799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16E6D-DD0E-4790-A990-16ED0CD1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9951F-BCA8-488F-8FC8-4EDAA465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B31D6-3641-4A99-884B-D32270B0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EB6115-4764-4B9E-A871-4C48485F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C9D771-F829-42E6-BD7D-7CEB9FF6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6403C8-72D4-41D8-A52D-C604441B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AF5EAB-5A10-45FD-82D9-ED9CB8F9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8AB4C7-C905-431B-8C58-1F62483E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DBF9D-95E5-48ED-90EB-65F66C4A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979DEE-6ACA-44F7-9D67-E4E3A977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1885D-9895-4950-B0F3-11EC956D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0CF321-A1E3-43E9-A487-4F32AAC61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EBFB38-3A7B-445C-A3E6-A8E0209A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B7A193-758B-4DDA-82D7-E2229981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C8869D-AC21-4DA7-BAB9-02AE5FC0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64EEB1-5CB3-4ACE-B7B0-33D3DF59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4844954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54929E-7060-4010-8203-D6C14442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45720-803D-4B01-AB2A-FCB11835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116f361ee45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021B2-9339-4F08-BD7E-0AE284CE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DC7C2B-019A-4EF9-8F6B-C2599D3E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DCD5C-6D0E-45BF-A913-7E31C23A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CCF969-4625-4A82-9362-04AD8E95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6AC94E-3133-47C1-B745-D8B36317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F5B19-AE43-42E7-B852-7FBC02A2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2D570-206C-4887-AF1D-B1B340E1C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0FEAE6-5E7C-4693-8D57-02B8B644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ADDD75-55CD-4E1A-B3BD-B342060C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AF962A-7E02-463C-8E28-150D10F16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54AA8-8FE1-42CC-806D-F5B4ABEE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92C1C2-6465-48CC-9E18-312AFF24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A8481-5577-4906-BEE6-49858020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C583D8-FC91-484E-BE55-70AABBFF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27CF60-5ECF-4224-85DF-73A38338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9B0E3F-DDD2-437A-B37A-6674DE05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4120F1-89C8-4683-9A9B-68E916F5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09442484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520FF7-CC7A-4C23-B2A1-BD28CD27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98EC5-FC0B-4F7B-9ED7-BAB9BB47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225f62033b44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E2D82B-8C1F-425D-9FC0-BF15138B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B2FA2-3EE9-4996-B154-6549B2D2E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3E0DE-A007-47A8-94BD-E6BBC4C5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2BE59-149F-4C31-BFC0-DDC8A53B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97E06-51AD-4EE6-B986-06665B3D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D66A7-3512-483E-BA09-A068131C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A3B39A-C6AC-4501-AF15-34E94140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0E45A-2F08-4640-89C6-3E552C63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3A44D5-4DD4-4ECB-A129-B00CAE3C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5505DE-4443-4138-BEF4-AE0A5391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6459A-6EC7-4C34-AE21-4A332F0F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4B6684-2B7E-484A-8104-30248D02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A4671-89C8-458C-B0E6-44684CA2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07B965-30D1-4709-8585-7E9062CF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8C165D-3AD8-4481-BEE5-AE950C4F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8441A8-54DF-4042-859A-857EB270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722E07-3DED-4EFB-99FF-AF53F3F5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7349114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D056ED-9CF7-465F-AE49-9691D252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3F1FE-2604-460C-B842-649C5F68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b6e7212efb48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F1BE2-5AA5-4D9F-8518-D10EC5B7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E24D6-B3BB-4239-B20B-A5C4FBFB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30226-EA3A-4F44-B79E-DDA02F7C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0FD053-956A-40A0-92D9-F20B0E62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功率 3.5 kW 的空调运行 7 h，耗电量为：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19077-71D5-4629-AD3F-B3CA0F9A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1A·用电量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E36A38-CC48-4F8E-BCEA-62310FD5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1252B7-6559-4696-ABAC-1F97975F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6A285-3C96-4B91-9400-DBE18D73A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38A3A-A12D-453C-B253-16B5F47A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769205-D5BC-4FE8-9CBE-2D4310EC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C528F-CFC8-4314-9916-D3FD271B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EE207D-9C6F-4F29-A5D8-C1C9894B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7EF7E-F7D5-478A-8334-F33B9587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8CBAE-AAF1-48B0-8487-6D221471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6E2CE5-714F-4592-9B4D-F8608539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BEDB27-FB5B-4888-A185-45D1D764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6FD1F-33D1-42E4-B299-681DFBFA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2803A3-F4F3-44DF-803D-18C6AC0B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374C8F-FA7B-40AD-A202-D2920432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922429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B0EF17-3660-4EB7-A6AC-471319C5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D7CB28-84D6-4FD3-BCB6-7087B740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4018994b44a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C0815-E7D6-40A4-80B5-A4E37B03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33E201-8670-4828-BD67-1EA54F73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9D97EE-41D0-49D5-8C29-F58A84FA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3450E-F320-455A-9769-4292C33A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C9320-4EFE-48EC-B717-72623780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572E7-B042-4EA3-B906-C5557ED1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4FFFC-0204-4C57-8C3C-47DC3D86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BD930C-DBFC-4C09-8F6D-19D632BB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1FF15-C471-4596-BA91-BF0C194F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功率 3.5 kW 的空调运行 7 h，耗电量为：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8E1004-8D63-4433-AC03-B466DC8B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EFB4B6-CFA1-458E-901B-8F39A40A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D84882-0DDC-4D18-9C62-F353D8CA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A965EB-3F0A-47E3-AF05-52528072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一电器在 22 V、8 A 下工作。功率为：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2A13D3-CF20-4DEA-8BF1-50BA30E0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9DCC60-36E9-4BFE-B97B-1C46AF96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C20A96-8471-459D-B804-5545E0E0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68D524-57AD-4BE6-B423-EE649CBC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6096248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A65FE8-60FD-4320-B51E-88BEE466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693AA-06DC-409F-8A16-C3AFCB98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ef3100ad1645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809B6-F2A7-4963-AABD-85B378F8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5FED6-237B-452E-853D-5C994AD0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3CFF3C-9D72-4010-8976-BB9DF903E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816F6E-E6C3-4EB9-BB02-4A48956B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C5EA3-85BE-460F-84D2-BFD00DF6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9D32F-E1D8-47EB-A6E6-80F2D93C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FF0E9-7940-4FD2-850A-A3D9831B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B7F10-24F9-44FB-B3F2-F430124B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正确结论：24.5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解析链：E=Pt=3.5×7=24.5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000836-FAAF-4765-9420-E62165A9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F30039-1D04-461F-9D06-58ABC5D3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4E1598-7C02-4AB2-B95A-BA59B543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AC52B8-9270-4E50-BBB7-E349F371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0611003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BB547B-1C1D-4218-AD89-4671F353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E0C996-83DB-4268-98B8-2F24D83B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4450c282547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9D2AFF-FD5A-4C96-96CB-D6CFAE8E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318175-37F3-4F89-9CA8-2E5DCDBA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4E0D7-6735-463A-90CD-D99B0661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DECA67-4EE4-4CB5-B76F-33F590A5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一电器在 22 V、8 A 下工作。功率为：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80330-0E28-4F57-A83C-E4029ADE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53897D-CFD4-4016-B38F-32EF015B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027A65-F258-45CC-8263-AD912318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D7223D-2559-4190-B56A-272595B2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1B5087-66DA-4BB2-A9D1-FC402B03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9BDC1-8FD9-4957-B725-C91C5256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E02A9-41C2-44D7-BFD4-5E8612D0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205EC-646D-449F-B8AA-19DD8BAC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静电场与电路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0C3F66-66ED-4341-976F-F7D735A76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39251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2026-08-19T09:00:55.3650000Z</dcterms:created>
  <dcterms:modified xsi:type="dcterms:W3CDTF">2026-08-19T09:00:55.3650000Z</dcterms:modified>
</coreProperties>
</file>