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f465b1cc5742fd" /><Relationship Type="http://schemas.openxmlformats.org/officeDocument/2006/relationships/extended-properties" Target="/docProps/app.xml" Id="R2475d1fb66854d86" /><Relationship Type="http://schemas.openxmlformats.org/officeDocument/2006/relationships/officeDocument" Target="/ppt/presentation.xml" Id="Rc91c1009c7f54a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ca4c5e9d754a4b"/>
  </p:sldMasterIdLst>
  <p:notesMasterIdLst>
    <p:notesMasterId xmlns:r="http://schemas.openxmlformats.org/officeDocument/2006/relationships" r:id="Ra39afa04970b46ae"/>
  </p:notesMasterIdLst>
  <p:sldIdLst>
    <p:sldId xmlns:r="http://schemas.openxmlformats.org/officeDocument/2006/relationships" id="256" r:id="Rd337430ae4e54de8"/>
    <p:sldId xmlns:r="http://schemas.openxmlformats.org/officeDocument/2006/relationships" id="257" r:id="Re7243c294d304b7a"/>
    <p:sldId xmlns:r="http://schemas.openxmlformats.org/officeDocument/2006/relationships" id="258" r:id="R524eb451221940f6"/>
    <p:sldId xmlns:r="http://schemas.openxmlformats.org/officeDocument/2006/relationships" id="259" r:id="Ra003162b6aaa4cda"/>
    <p:sldId xmlns:r="http://schemas.openxmlformats.org/officeDocument/2006/relationships" id="260" r:id="R8ef56ee8a8fa49f0"/>
    <p:sldId xmlns:r="http://schemas.openxmlformats.org/officeDocument/2006/relationships" id="261" r:id="R1d1b9fca9e2a49c1"/>
    <p:sldId xmlns:r="http://schemas.openxmlformats.org/officeDocument/2006/relationships" id="262" r:id="Rf9de8e7ef5ca4261"/>
    <p:sldId xmlns:r="http://schemas.openxmlformats.org/officeDocument/2006/relationships" id="263" r:id="R4d55396b58994df8"/>
    <p:sldId xmlns:r="http://schemas.openxmlformats.org/officeDocument/2006/relationships" id="264" r:id="R13aa6c9e73f24167"/>
    <p:sldId xmlns:r="http://schemas.openxmlformats.org/officeDocument/2006/relationships" id="265" r:id="R65e9a5cb12d24cef"/>
    <p:sldId xmlns:r="http://schemas.openxmlformats.org/officeDocument/2006/relationships" id="266" r:id="Rcf8f0ff21d904aa0"/>
    <p:sldId xmlns:r="http://schemas.openxmlformats.org/officeDocument/2006/relationships" id="267" r:id="R682add50a0604489"/>
    <p:sldId xmlns:r="http://schemas.openxmlformats.org/officeDocument/2006/relationships" id="268" r:id="Rbc6ba2d92fad4a1a"/>
    <p:sldId xmlns:r="http://schemas.openxmlformats.org/officeDocument/2006/relationships" id="269" r:id="Ra2d937ab37d94b1b"/>
    <p:sldId xmlns:r="http://schemas.openxmlformats.org/officeDocument/2006/relationships" id="270" r:id="R9b621efb27a949cc"/>
    <p:sldId xmlns:r="http://schemas.openxmlformats.org/officeDocument/2006/relationships" id="271" r:id="R63d97e42d1ca4d06"/>
    <p:sldId xmlns:r="http://schemas.openxmlformats.org/officeDocument/2006/relationships" id="272" r:id="R79e352b7ea3440be"/>
    <p:sldId xmlns:r="http://schemas.openxmlformats.org/officeDocument/2006/relationships" id="273" r:id="R0fd001ab070b413e"/>
    <p:sldId xmlns:r="http://schemas.openxmlformats.org/officeDocument/2006/relationships" id="274" r:id="R80b3fa1fc1fb4409"/>
    <p:sldId xmlns:r="http://schemas.openxmlformats.org/officeDocument/2006/relationships" id="275" r:id="R6e3a5f3402964ce1"/>
    <p:sldId xmlns:r="http://schemas.openxmlformats.org/officeDocument/2006/relationships" id="276" r:id="R153e085d703f45a7"/>
    <p:sldId xmlns:r="http://schemas.openxmlformats.org/officeDocument/2006/relationships" id="277" r:id="R7143553347224ecf"/>
    <p:sldId xmlns:r="http://schemas.openxmlformats.org/officeDocument/2006/relationships" id="278" r:id="Rf871cb5c8886481e"/>
    <p:sldId xmlns:r="http://schemas.openxmlformats.org/officeDocument/2006/relationships" id="279" r:id="R71ff7eb1723a40b6"/>
    <p:sldId xmlns:r="http://schemas.openxmlformats.org/officeDocument/2006/relationships" id="280" r:id="Rc62faa10db3b4cb7"/>
    <p:sldId xmlns:r="http://schemas.openxmlformats.org/officeDocument/2006/relationships" id="281" r:id="Rd8fb6313502148f6"/>
    <p:sldId xmlns:r="http://schemas.openxmlformats.org/officeDocument/2006/relationships" id="282" r:id="R9f93b90ce5a042b4"/>
    <p:sldId xmlns:r="http://schemas.openxmlformats.org/officeDocument/2006/relationships" id="283" r:id="R769fef8fa2004496"/>
    <p:sldId xmlns:r="http://schemas.openxmlformats.org/officeDocument/2006/relationships" id="284" r:id="Rc38a21368bf547b2"/>
    <p:sldId xmlns:r="http://schemas.openxmlformats.org/officeDocument/2006/relationships" id="285" r:id="R78fcc2a4ebb6497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55db9ce051e409d" /><Relationship Type="http://schemas.openxmlformats.org/officeDocument/2006/relationships/slideMaster" Target="/ppt/slideMasters/slideMaster1.xml" Id="R1fca4c5e9d754a4b" /><Relationship Type="http://schemas.openxmlformats.org/officeDocument/2006/relationships/notesMaster" Target="/ppt/notesMasters/notesMaster1.xml" Id="Ra39afa04970b46ae" /><Relationship Type="http://schemas.openxmlformats.org/officeDocument/2006/relationships/presProps" Target="/ppt/presProps.xml" Id="R01a879ebf02a4215" /><Relationship Type="http://schemas.openxmlformats.org/officeDocument/2006/relationships/tableStyles" Target="/ppt/tableStyles.xml" Id="R36a43aaaae75477f" /><Relationship Type="http://schemas.openxmlformats.org/officeDocument/2006/relationships/slide" Target="/ppt/slides/slide1.xml" Id="Rd337430ae4e54de8" /><Relationship Type="http://schemas.openxmlformats.org/officeDocument/2006/relationships/slide" Target="/ppt/slides/slide2.xml" Id="Re7243c294d304b7a" /><Relationship Type="http://schemas.openxmlformats.org/officeDocument/2006/relationships/slide" Target="/ppt/slides/slide3.xml" Id="R524eb451221940f6" /><Relationship Type="http://schemas.openxmlformats.org/officeDocument/2006/relationships/slide" Target="/ppt/slides/slide4.xml" Id="Ra003162b6aaa4cda" /><Relationship Type="http://schemas.openxmlformats.org/officeDocument/2006/relationships/slide" Target="/ppt/slides/slide5.xml" Id="R8ef56ee8a8fa49f0" /><Relationship Type="http://schemas.openxmlformats.org/officeDocument/2006/relationships/slide" Target="/ppt/slides/slide6.xml" Id="R1d1b9fca9e2a49c1" /><Relationship Type="http://schemas.openxmlformats.org/officeDocument/2006/relationships/slide" Target="/ppt/slides/slide7.xml" Id="Rf9de8e7ef5ca4261" /><Relationship Type="http://schemas.openxmlformats.org/officeDocument/2006/relationships/slide" Target="/ppt/slides/slide8.xml" Id="R4d55396b58994df8" /><Relationship Type="http://schemas.openxmlformats.org/officeDocument/2006/relationships/slide" Target="/ppt/slides/slide9.xml" Id="R13aa6c9e73f24167" /><Relationship Type="http://schemas.openxmlformats.org/officeDocument/2006/relationships/slide" Target="/ppt/slides/slide10.xml" Id="R65e9a5cb12d24cef" /><Relationship Type="http://schemas.openxmlformats.org/officeDocument/2006/relationships/slide" Target="/ppt/slides/slide11.xml" Id="Rcf8f0ff21d904aa0" /><Relationship Type="http://schemas.openxmlformats.org/officeDocument/2006/relationships/slide" Target="/ppt/slides/slide12.xml" Id="R682add50a0604489" /><Relationship Type="http://schemas.openxmlformats.org/officeDocument/2006/relationships/slide" Target="/ppt/slides/slide13.xml" Id="Rbc6ba2d92fad4a1a" /><Relationship Type="http://schemas.openxmlformats.org/officeDocument/2006/relationships/slide" Target="/ppt/slides/slide14.xml" Id="Ra2d937ab37d94b1b" /><Relationship Type="http://schemas.openxmlformats.org/officeDocument/2006/relationships/slide" Target="/ppt/slides/slide15.xml" Id="R9b621efb27a949cc" /><Relationship Type="http://schemas.openxmlformats.org/officeDocument/2006/relationships/slide" Target="/ppt/slides/slide16.xml" Id="R63d97e42d1ca4d06" /><Relationship Type="http://schemas.openxmlformats.org/officeDocument/2006/relationships/slide" Target="/ppt/slides/slide17.xml" Id="R79e352b7ea3440be" /><Relationship Type="http://schemas.openxmlformats.org/officeDocument/2006/relationships/slide" Target="/ppt/slides/slide18.xml" Id="R0fd001ab070b413e" /><Relationship Type="http://schemas.openxmlformats.org/officeDocument/2006/relationships/slide" Target="/ppt/slides/slide19.xml" Id="R80b3fa1fc1fb4409" /><Relationship Type="http://schemas.openxmlformats.org/officeDocument/2006/relationships/slide" Target="/ppt/slides/slide20.xml" Id="R6e3a5f3402964ce1" /><Relationship Type="http://schemas.openxmlformats.org/officeDocument/2006/relationships/slide" Target="/ppt/slides/slide21.xml" Id="R153e085d703f45a7" /><Relationship Type="http://schemas.openxmlformats.org/officeDocument/2006/relationships/slide" Target="/ppt/slides/slide22.xml" Id="R7143553347224ecf" /><Relationship Type="http://schemas.openxmlformats.org/officeDocument/2006/relationships/slide" Target="/ppt/slides/slide23.xml" Id="Rf871cb5c8886481e" /><Relationship Type="http://schemas.openxmlformats.org/officeDocument/2006/relationships/slide" Target="/ppt/slides/slide24.xml" Id="R71ff7eb1723a40b6" /><Relationship Type="http://schemas.openxmlformats.org/officeDocument/2006/relationships/slide" Target="/ppt/slides/slide25.xml" Id="Rc62faa10db3b4cb7" /><Relationship Type="http://schemas.openxmlformats.org/officeDocument/2006/relationships/slide" Target="/ppt/slides/slide26.xml" Id="Rd8fb6313502148f6" /><Relationship Type="http://schemas.openxmlformats.org/officeDocument/2006/relationships/slide" Target="/ppt/slides/slide27.xml" Id="R9f93b90ce5a042b4" /><Relationship Type="http://schemas.openxmlformats.org/officeDocument/2006/relationships/slide" Target="/ppt/slides/slide28.xml" Id="R769fef8fa2004496" /><Relationship Type="http://schemas.openxmlformats.org/officeDocument/2006/relationships/slide" Target="/ppt/slides/slide29.xml" Id="Rc38a21368bf547b2" /><Relationship Type="http://schemas.openxmlformats.org/officeDocument/2006/relationships/slide" Target="/ppt/slides/slide30.xml" Id="R78fcc2a4ebb6497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e18e17485649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4cc89ed4084754" /><Relationship Type="http://schemas.openxmlformats.org/officeDocument/2006/relationships/notesMaster" Target="/ppt/notesMasters/notesMaster1.xml" Id="R11bffe0d0f70496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9221649dafb4782" /><Relationship Type="http://schemas.openxmlformats.org/officeDocument/2006/relationships/notesMaster" Target="/ppt/notesMasters/notesMaster1.xml" Id="R62a040833f4942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910e8f5aa4e4e8c" /><Relationship Type="http://schemas.openxmlformats.org/officeDocument/2006/relationships/notesMaster" Target="/ppt/notesMasters/notesMaster1.xml" Id="R051b51b0c6d0427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a863821c56b4d34" /><Relationship Type="http://schemas.openxmlformats.org/officeDocument/2006/relationships/notesMaster" Target="/ppt/notesMasters/notesMaster1.xml" Id="R52ed99fa7a2340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54c910e3ab4be7" /><Relationship Type="http://schemas.openxmlformats.org/officeDocument/2006/relationships/notesMaster" Target="/ppt/notesMasters/notesMaster1.xml" Id="Rafa86d1c52c84ba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7dfb698cb6416b" /><Relationship Type="http://schemas.openxmlformats.org/officeDocument/2006/relationships/notesMaster" Target="/ppt/notesMasters/notesMaster1.xml" Id="Rc92c90577189423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b920fa262c44cb" /><Relationship Type="http://schemas.openxmlformats.org/officeDocument/2006/relationships/notesMaster" Target="/ppt/notesMasters/notesMaster1.xml" Id="R243ecdd547134be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cf17c2efd7436e" /><Relationship Type="http://schemas.openxmlformats.org/officeDocument/2006/relationships/notesMaster" Target="/ppt/notesMasters/notesMaster1.xml" Id="Rd64342047f184b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5fb23f04934925" /><Relationship Type="http://schemas.openxmlformats.org/officeDocument/2006/relationships/notesMaster" Target="/ppt/notesMasters/notesMaster1.xml" Id="R678aa007fa6040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c19a9049e54d54" /><Relationship Type="http://schemas.openxmlformats.org/officeDocument/2006/relationships/notesMaster" Target="/ppt/notesMasters/notesMaster1.xml" Id="R1683b186baf74e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9d1230e7a7463c" /><Relationship Type="http://schemas.openxmlformats.org/officeDocument/2006/relationships/notesMaster" Target="/ppt/notesMasters/notesMaster1.xml" Id="R6ffd1a5674db434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694a5be50b349d7" /><Relationship Type="http://schemas.openxmlformats.org/officeDocument/2006/relationships/notesMaster" Target="/ppt/notesMasters/notesMaster1.xml" Id="R98314fb6e7e542e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3c13c2b6404f89" /><Relationship Type="http://schemas.openxmlformats.org/officeDocument/2006/relationships/notesMaster" Target="/ppt/notesMasters/notesMaster1.xml" Id="R54817b9900cf44b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fdfeb13381741c0" /><Relationship Type="http://schemas.openxmlformats.org/officeDocument/2006/relationships/notesMaster" Target="/ppt/notesMasters/notesMaster1.xml" Id="R0312c4e91a694b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414da7d2e3841e8" /><Relationship Type="http://schemas.openxmlformats.org/officeDocument/2006/relationships/notesMaster" Target="/ppt/notesMasters/notesMaster1.xml" Id="Rd671cc4f1a284bc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c90fcf8bf4146d2" /><Relationship Type="http://schemas.openxmlformats.org/officeDocument/2006/relationships/notesMaster" Target="/ppt/notesMasters/notesMaster1.xml" Id="R219cb4ce6c1a46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485cc41fe844e04" /><Relationship Type="http://schemas.openxmlformats.org/officeDocument/2006/relationships/notesMaster" Target="/ppt/notesMasters/notesMaster1.xml" Id="R81df3974b0c640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9035f9e951f4608" /><Relationship Type="http://schemas.openxmlformats.org/officeDocument/2006/relationships/notesMaster" Target="/ppt/notesMasters/notesMaster1.xml" Id="R01fee99710ce473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55469505df64dd5" /><Relationship Type="http://schemas.openxmlformats.org/officeDocument/2006/relationships/notesMaster" Target="/ppt/notesMasters/notesMaster1.xml" Id="Re93ce03ca096490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99084d00e0a4199" /><Relationship Type="http://schemas.openxmlformats.org/officeDocument/2006/relationships/notesMaster" Target="/ppt/notesMasters/notesMaster1.xml" Id="R130221ea88974d3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34ff623ab104307" /><Relationship Type="http://schemas.openxmlformats.org/officeDocument/2006/relationships/notesMaster" Target="/ppt/notesMasters/notesMaster1.xml" Id="R9fc0c5664b36439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885fbee889246e6" /><Relationship Type="http://schemas.openxmlformats.org/officeDocument/2006/relationships/notesMaster" Target="/ppt/notesMasters/notesMaster1.xml" Id="Rbff92fbd45aa434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58d99176a7c4ae3" /><Relationship Type="http://schemas.openxmlformats.org/officeDocument/2006/relationships/notesMaster" Target="/ppt/notesMasters/notesMaster1.xml" Id="Rff19e730ea734c2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e224689a9d846fb" /><Relationship Type="http://schemas.openxmlformats.org/officeDocument/2006/relationships/notesMaster" Target="/ppt/notesMasters/notesMaster1.xml" Id="R4149a9d608fd42e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d3b6d907ea44d54" /><Relationship Type="http://schemas.openxmlformats.org/officeDocument/2006/relationships/notesMaster" Target="/ppt/notesMasters/notesMaster1.xml" Id="Rb64688489dc14ad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7755f3f2ed347a4" /><Relationship Type="http://schemas.openxmlformats.org/officeDocument/2006/relationships/notesMaster" Target="/ppt/notesMasters/notesMaster1.xml" Id="Rcb7ae6136ed44de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69740f965734908" /><Relationship Type="http://schemas.openxmlformats.org/officeDocument/2006/relationships/notesMaster" Target="/ppt/notesMasters/notesMaster1.xml" Id="R07f95a8004a1429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283003f725c488c" /><Relationship Type="http://schemas.openxmlformats.org/officeDocument/2006/relationships/notesMaster" Target="/ppt/notesMasters/notesMaster1.xml" Id="Ra9e1f56aaf114f1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f0fceb4fa264993" /><Relationship Type="http://schemas.openxmlformats.org/officeDocument/2006/relationships/notesMaster" Target="/ppt/notesMasters/notesMaster1.xml" Id="R93ee37575fd249e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102bc6adca8e45ad" /><Relationship Type="http://schemas.openxmlformats.org/officeDocument/2006/relationships/notesMaster" Target="/ppt/notesMasters/notesMaster1.xml" Id="R55d1836ec2e74f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的“功、能与动量”学习单元。本套课件共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讲稿】明确告诉学生：本单元只训练“功、能与动量”。先解释知识范围，再用一句话建立核心判断，最后示范标准方法。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【互动提问】请用自己的话复述“先界定系统与过程再选守恒”，并举一个会触发“无条件套守恒”的错误例子。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Q1：质量 3 kg 的滑车速度为 5 m s⁻¹。其动能为： 选项为 A.42.5 J；B.32.5 J；C.47.5 J；D.37.5 J。讲解时强调：先界定系统与过程再选守恒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【预期回答】学生能说出“画过程—找外力—选能量或动量”中的起始动作，并避开“无条件套守恒”。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分步讲评：先重述题目条件，再逐步示范“画过程—找外力—选能量或动量”，最后给出正确结论“37.5 J”。完整解析：Ek=½mv²=½×3×5²=37.5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1A·动能。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【预期回答】学生能把失分归入“无条件套守恒”或更精确的个人错因，并写出可执行检查动作。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讲稿】逐项解释“功、能与动量”中的专有名词、符号、对象和单位。特别强调：无条件套守恒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讲稿】用“条件—表示—方法—核验”重建本知识点。示范时逐步引用：画过程—找外力—选能量或动量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讲稿】带学生逐句读取任务，不先求答案。要求指出材料中的有效条件，再按“画过程—找外力—选能量或动量”作答。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讲稿】先展示错误路径，再用解析链复原第一失分点。禁止只说“粗心”；必须落到“无条件套守恒”或更精确的动作。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Q11：质量 5 kg 的滑车速度为 7 m s⁻¹。其动能为： 选项为 A.127.5 J；B.117.5 J；C.132.5 J；D.122.5 J。讲解时强调：先界定系统与过程再选守恒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【预期回答】学生能说出“画过程—找外力—选能量或动量”中的起始动作，并避开“无条件套守恒”。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分步讲评：先重述题目条件，再逐步示范“画过程—找外力—选能量或动量”，最后给出正确结论“122.5 J”。完整解析：Ek=½mv²=½×5×7²=122.5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1A·动能。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【预期回答】学生能把失分归入“无条件套守恒”或更精确的个人错因，并写出可执行检查动作。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讲稿】逐项解释“功、能与动量”中的专有名词、符号、对象和单位。特别强调：无条件套守恒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讲稿】用“条件—表示—方法—核验”重建本知识点。示范时逐步引用：画过程—找外力—选能量或动量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讲稿】带学生逐句读取任务，不先求答案。要求指出材料中的有效条件，再按“画过程—找外力—选能量或动量”作答。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讲稿】先展示错误路径，再用解析链复原第一失分点。禁止只说“粗心”；必须落到“无条件套守恒”或更精确的动作。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Q21：质量 7 kg 的滑车速度为 9 m s⁻¹。其动能为： 选项为 A.283.5 J；B.288.5 J；C.278.5 J；D.293.5 J。讲解时强调：先界定系统与过程再选守恒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【预期回答】学生能说出“画过程—找外力—选能量或动量”中的起始动作，并避开“无条件套守恒”。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分步讲评：先重述题目条件，再逐步示范“画过程—找外力—选能量或动量”，最后给出正确结论“283.5 J”。完整解析：Ek=½mv²=½×7×9²=283.5 J。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1A·动能。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【预期回答】学生能把失分归入“无条件套守恒”或更精确的个人错因，并写出可执行检查动作。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讲稿】逐项解释“功、能与动量”中的专有名词、符号、对象和单位。特别强调：无条件套守恒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讲稿】用“条件—表示—方法—核验”重建本知识点。示范时逐步引用：画过程—找外力—选能量或动量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讲稿】带学生逐句读取任务，不先求答案。要求指出材料中的有效条件，再按“画过程—找外力—选能量或动量”作答。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讲稿】先展示错误路径，再用解析链复原第一失分点。禁止只说“粗心”；必须落到“无条件套守恒”或更精确的动作。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1A·动量；用于知识范围与设问结构校准，题目身份为DSE原创模考题，不冒充历届真题（访问日期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3dc52ec83245f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639126357044cc" /><Relationship Type="http://schemas.openxmlformats.org/officeDocument/2006/relationships/slideLayout" Target="/ppt/slideLayouts/slideLayout1.xml" Id="Rce5c0cc4ec8446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5c0cc4ec8446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865d6ed3a54633" /><Relationship Type="http://schemas.openxmlformats.org/officeDocument/2006/relationships/image" Target="/ppt/media/image.png" Id="Re27279cb32ce4dde" /><Relationship Type="http://schemas.openxmlformats.org/officeDocument/2006/relationships/notesSlide" Target="/ppt/notesSlides/notesSlide1.xml" Id="Re203a9114e7845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42c8779514525" /><Relationship Type="http://schemas.openxmlformats.org/officeDocument/2006/relationships/image" Target="/ppt/media/image2.png" Id="R8f2bb78ed25d42f8" /><Relationship Type="http://schemas.openxmlformats.org/officeDocument/2006/relationships/notesSlide" Target="/ppt/notesSlides/notesSlide2.xml" Id="Rc587952f0e3d440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48129e3de40ca" /><Relationship Type="http://schemas.openxmlformats.org/officeDocument/2006/relationships/image" Target="/ppt/media/image3.png" Id="R0dc2d26d14434e9d" /><Relationship Type="http://schemas.openxmlformats.org/officeDocument/2006/relationships/notesSlide" Target="/ppt/notesSlides/notesSlide3.xml" Id="R0d77ccbb544b45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47295d261140d9" /><Relationship Type="http://schemas.openxmlformats.org/officeDocument/2006/relationships/image" Target="/ppt/media/image4.png" Id="R8706581f3b11429e" /><Relationship Type="http://schemas.openxmlformats.org/officeDocument/2006/relationships/notesSlide" Target="/ppt/notesSlides/notesSlide4.xml" Id="R0d4964f8a36246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85f06785f4d88" /><Relationship Type="http://schemas.openxmlformats.org/officeDocument/2006/relationships/image" Target="/ppt/media/image5.png" Id="Raa206edb30834e64" /><Relationship Type="http://schemas.openxmlformats.org/officeDocument/2006/relationships/notesSlide" Target="/ppt/notesSlides/notesSlide5.xml" Id="R2f4f9bb1ff4841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18aece7404e1b" /><Relationship Type="http://schemas.openxmlformats.org/officeDocument/2006/relationships/image" Target="/ppt/media/image6.png" Id="Re7d7244cfd3447ed" /><Relationship Type="http://schemas.openxmlformats.org/officeDocument/2006/relationships/notesSlide" Target="/ppt/notesSlides/notesSlide6.xml" Id="R73ef264e01ba4f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a2b09b019d4d9a" /><Relationship Type="http://schemas.openxmlformats.org/officeDocument/2006/relationships/image" Target="/ppt/media/image7.png" Id="R895415166fc14a95" /><Relationship Type="http://schemas.openxmlformats.org/officeDocument/2006/relationships/notesSlide" Target="/ppt/notesSlides/notesSlide7.xml" Id="R064d2c4e31db42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aeffc635ef41ea" /><Relationship Type="http://schemas.openxmlformats.org/officeDocument/2006/relationships/image" Target="/ppt/media/image8.png" Id="Rea2cb9263c094565" /><Relationship Type="http://schemas.openxmlformats.org/officeDocument/2006/relationships/notesSlide" Target="/ppt/notesSlides/notesSlide8.xml" Id="Rff83a8b515404b2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86428ed234472" /><Relationship Type="http://schemas.openxmlformats.org/officeDocument/2006/relationships/image" Target="/ppt/media/image9.png" Id="Rfde72d919607499b" /><Relationship Type="http://schemas.openxmlformats.org/officeDocument/2006/relationships/notesSlide" Target="/ppt/notesSlides/notesSlide9.xml" Id="R9608b5ade3804a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1f3ed93564b02" /><Relationship Type="http://schemas.openxmlformats.org/officeDocument/2006/relationships/image" Target="/ppt/media/image10.png" Id="R4ce5ad4a446942bd" /><Relationship Type="http://schemas.openxmlformats.org/officeDocument/2006/relationships/notesSlide" Target="/ppt/notesSlides/notesSlide10.xml" Id="Rc62833ed990240e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c05839fa684b8b" /><Relationship Type="http://schemas.openxmlformats.org/officeDocument/2006/relationships/image" Target="/ppt/media/image11.png" Id="R979c30731ec44add" /><Relationship Type="http://schemas.openxmlformats.org/officeDocument/2006/relationships/notesSlide" Target="/ppt/notesSlides/notesSlide11.xml" Id="R195f7498be2e4c2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f0244cb7c49ff" /><Relationship Type="http://schemas.openxmlformats.org/officeDocument/2006/relationships/image" Target="/ppt/media/image12.png" Id="R837d0c8c83294fb8" /><Relationship Type="http://schemas.openxmlformats.org/officeDocument/2006/relationships/notesSlide" Target="/ppt/notesSlides/notesSlide12.xml" Id="R2b20b568b4044cc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244425b334cb8" /><Relationship Type="http://schemas.openxmlformats.org/officeDocument/2006/relationships/image" Target="/ppt/media/image13.png" Id="Rf8cc956015064a81" /><Relationship Type="http://schemas.openxmlformats.org/officeDocument/2006/relationships/notesSlide" Target="/ppt/notesSlides/notesSlide13.xml" Id="R1b14b3e80e7c463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0e99b38c3b4733" /><Relationship Type="http://schemas.openxmlformats.org/officeDocument/2006/relationships/image" Target="/ppt/media/image14.png" Id="R13a3079bdce244a0" /><Relationship Type="http://schemas.openxmlformats.org/officeDocument/2006/relationships/notesSlide" Target="/ppt/notesSlides/notesSlide14.xml" Id="Rbd39ac2caaf94fa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454428222e491e" /><Relationship Type="http://schemas.openxmlformats.org/officeDocument/2006/relationships/image" Target="/ppt/media/image15.png" Id="R70cd8cc525764e2c" /><Relationship Type="http://schemas.openxmlformats.org/officeDocument/2006/relationships/notesSlide" Target="/ppt/notesSlides/notesSlide15.xml" Id="R1ed90dd201274e8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035e044ca147b4" /><Relationship Type="http://schemas.openxmlformats.org/officeDocument/2006/relationships/image" Target="/ppt/media/image16.png" Id="R05b75fcbffff41df" /><Relationship Type="http://schemas.openxmlformats.org/officeDocument/2006/relationships/notesSlide" Target="/ppt/notesSlides/notesSlide16.xml" Id="R5d4419f445d5419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db40656cb40e8" /><Relationship Type="http://schemas.openxmlformats.org/officeDocument/2006/relationships/image" Target="/ppt/media/image17.png" Id="R3f9a8b3067644497" /><Relationship Type="http://schemas.openxmlformats.org/officeDocument/2006/relationships/notesSlide" Target="/ppt/notesSlides/notesSlide17.xml" Id="Rdae2c6ce9968435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07c065fb644b3f" /><Relationship Type="http://schemas.openxmlformats.org/officeDocument/2006/relationships/image" Target="/ppt/media/image18.png" Id="R85a726269e924a5d" /><Relationship Type="http://schemas.openxmlformats.org/officeDocument/2006/relationships/notesSlide" Target="/ppt/notesSlides/notesSlide18.xml" Id="R2728df27b446456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1e3edba684e2c" /><Relationship Type="http://schemas.openxmlformats.org/officeDocument/2006/relationships/image" Target="/ppt/media/image19.png" Id="Rc0abd8c29d9b4386" /><Relationship Type="http://schemas.openxmlformats.org/officeDocument/2006/relationships/notesSlide" Target="/ppt/notesSlides/notesSlide19.xml" Id="R92706b243a56453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02a8b25a54319" /><Relationship Type="http://schemas.openxmlformats.org/officeDocument/2006/relationships/image" Target="/ppt/media/image20.png" Id="R6f81b9b12bec440a" /><Relationship Type="http://schemas.openxmlformats.org/officeDocument/2006/relationships/notesSlide" Target="/ppt/notesSlides/notesSlide20.xml" Id="Rd09f4e69e40a405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7b49a3229f4d7f" /><Relationship Type="http://schemas.openxmlformats.org/officeDocument/2006/relationships/image" Target="/ppt/media/image21.png" Id="R52ce2a591141465c" /><Relationship Type="http://schemas.openxmlformats.org/officeDocument/2006/relationships/notesSlide" Target="/ppt/notesSlides/notesSlide21.xml" Id="R905a9b2547b94c7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2a8c4abd845cb" /><Relationship Type="http://schemas.openxmlformats.org/officeDocument/2006/relationships/image" Target="/ppt/media/image22.png" Id="R3714f9172a8b4a86" /><Relationship Type="http://schemas.openxmlformats.org/officeDocument/2006/relationships/notesSlide" Target="/ppt/notesSlides/notesSlide22.xml" Id="R11c5be93808548e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adb34568e84c3d" /><Relationship Type="http://schemas.openxmlformats.org/officeDocument/2006/relationships/image" Target="/ppt/media/image23.png" Id="R753cfc287b82414d" /><Relationship Type="http://schemas.openxmlformats.org/officeDocument/2006/relationships/notesSlide" Target="/ppt/notesSlides/notesSlide23.xml" Id="R16025934021046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ddbcbefbcf4d08" /><Relationship Type="http://schemas.openxmlformats.org/officeDocument/2006/relationships/image" Target="/ppt/media/image24.png" Id="R9312a5edba5444dc" /><Relationship Type="http://schemas.openxmlformats.org/officeDocument/2006/relationships/notesSlide" Target="/ppt/notesSlides/notesSlide24.xml" Id="Re0b3fe5748944c4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da879424f4e1f" /><Relationship Type="http://schemas.openxmlformats.org/officeDocument/2006/relationships/image" Target="/ppt/media/image25.png" Id="R1db5eaa10cff42b6" /><Relationship Type="http://schemas.openxmlformats.org/officeDocument/2006/relationships/notesSlide" Target="/ppt/notesSlides/notesSlide25.xml" Id="R38d617de0d8b469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ce8e38eb44798" /><Relationship Type="http://schemas.openxmlformats.org/officeDocument/2006/relationships/image" Target="/ppt/media/image26.png" Id="Rb3fd3f3f33a04392" /><Relationship Type="http://schemas.openxmlformats.org/officeDocument/2006/relationships/notesSlide" Target="/ppt/notesSlides/notesSlide26.xml" Id="R4265a277639d45f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9580bc9e714a5a" /><Relationship Type="http://schemas.openxmlformats.org/officeDocument/2006/relationships/image" Target="/ppt/media/image27.png" Id="R8f99dd7434e749a2" /><Relationship Type="http://schemas.openxmlformats.org/officeDocument/2006/relationships/notesSlide" Target="/ppt/notesSlides/notesSlide27.xml" Id="Ra7f81c929e2f4e0b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4ba92c86d645eb" /><Relationship Type="http://schemas.openxmlformats.org/officeDocument/2006/relationships/image" Target="/ppt/media/image28.png" Id="Rb60c933d6c834271" /><Relationship Type="http://schemas.openxmlformats.org/officeDocument/2006/relationships/notesSlide" Target="/ppt/notesSlides/notesSlide28.xml" Id="Raba308c1dd8b4e2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27b6b0ff44146" /><Relationship Type="http://schemas.openxmlformats.org/officeDocument/2006/relationships/image" Target="/ppt/media/image29.png" Id="Ra8761e2401084755" /><Relationship Type="http://schemas.openxmlformats.org/officeDocument/2006/relationships/notesSlide" Target="/ppt/notesSlides/notesSlide29.xml" Id="R7e65685585e7463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9df7a5b5c947a9" /><Relationship Type="http://schemas.openxmlformats.org/officeDocument/2006/relationships/image" Target="/ppt/media/image30.png" Id="Rb28cef28b78c45a5" /><Relationship Type="http://schemas.openxmlformats.org/officeDocument/2006/relationships/notesSlide" Target="/ppt/notesSlides/notesSlide30.xml" Id="R261018fa783a40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1EEC15-F241-4EB5-BF37-729410B1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BF5209-0412-4B6B-8D4B-76A913E76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76160C-D543-4AB4-9923-7946C931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20BEBA-981B-4B0C-B87B-F3954A93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DCFA6-764B-4B9E-8D06-2EE073FF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功能关系、守恒、冲量和碰撞。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0A3312-D8EE-4FAB-8004-36245E21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C5EAC-D308-49F2-ADD5-2DB02192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53B0C-2FBE-40E6-B91B-048E1FCB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D6EA64-BAA7-4DC0-B75B-22F7EBCE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279cb32ce4d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3CC1AA-1304-40FE-A0F6-09500A882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4D4A87-667C-4764-8CA2-44990DC46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ABBCD7-1D5D-4459-8D61-4C8111993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077166-F45E-4695-820A-5206BEFF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F60E48-FF15-4E1B-A089-7D750E1B5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A4D66-9789-45AD-8B7E-4B11DAAA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41B490-AC2A-4F04-8F43-919252DE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0029BF-38B4-436B-9F0F-F84998AB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978190-945E-4060-89BB-77DE7BF3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937123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D64213-24E1-454D-8767-946DE45E6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0DFA9-DEA9-44BC-8E95-9676850E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2bb78ed25d42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964631-AFA7-4E2F-BFF1-53A85912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F1D941-6315-4E76-B973-C47ED5DB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5127C8-3668-49AF-A3F0-9D7C4795D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94425-6A4D-448B-A1CE-78DE762E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FDA2E-2E3D-4AC7-A812-DFB282A3A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505A7F-A977-44BD-A781-D94CCE9B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3323CB-524B-49F1-994B-4B5EFFD7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08B3A8-73E1-4441-88D4-0A80F302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8779BE-8ED3-490C-855E-FC0A95118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EF2A50-2031-4F3F-958E-153F9DA8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B9C2CD-7483-454D-AFBA-47FC4934D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86CE4F-73E1-497A-AB56-0DF2FCC2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C28581-C587-4911-870B-00C9566A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1C4E41-885A-4812-9263-CA70CA59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88B111-2D86-4A94-AC9D-C7015064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9FD84-DE75-4E26-BA60-AD5700FF0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D1EA98-E503-4EAA-BB9B-16A959B8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成功标准｜先界定系统与过程再选守恒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958CD1-3DBA-47B2-9D02-5985B7C4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5D7893-E2DF-45BD-A969-9D831FC66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21895C-D459-433C-A8A4-A93D5F89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480061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561A74-F07B-49C1-A85A-4140511A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338C2E-45CF-4270-8D99-35B13C5AC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2d26d14434e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1026F-A143-4116-8188-C694269E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3880D-AC99-4FCB-AD2B-BFDA0B5F8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D1798C-0528-41A6-9192-9737BF65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76AD31-A321-4BEC-AFA7-BA881068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D05A44-90F3-4CD9-9B85-643520D6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0E930-2FE8-4003-A760-DCE2081A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边界提醒｜无条件套守恒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7FE301-5E98-4A80-8991-62F4BD149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16D889-9123-4F7D-9BA0-316F6FB2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E59652-E4F8-4340-B91F-FFA3E264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功能关系、守恒、冲量和碰撞。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9F2000-3156-48DE-BFE3-9E378608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1D87E-F4AD-4395-8F30-678F684FF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90AA0-3E99-4504-9D96-A14EC7E6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27360D-383A-422C-9402-952D622C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1A·动能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5B33A-7C71-43C0-ABD4-39A42FD92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2B1E86-D5FC-449C-B468-AB34CF76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3C42F8-390D-42D4-AA22-5AF2EEE1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2F03C7-C303-4B38-A109-7538064F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021428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8F0594-820B-4048-AEB6-252E3C57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88B375-7240-4C45-BC07-C6680160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6581f3b1142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9E862D-EF56-4B49-ABC0-E4A950D2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86EC20-9EF8-4F63-A18F-096BA7A3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0A67FB-07AA-4ADC-BF17-E20880B82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能解释“先界定系统与过程再选守恒”，并识别一个反例或边界。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1A3CA-DDCA-45F7-B4C4-FC5D10478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8BB9E9-182B-4F8F-8DFB-AA63D469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793EE9-F37F-48DC-9726-4782BE880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AF5DD-220F-4B1E-9E41-DF010DCA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高频错因：无条件套守恒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61367C-6658-46E0-B4EC-C32614F43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DD69C-F540-40E6-884C-A1AA2193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B57D1-2D5A-45E3-B0C4-56C1216A5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23B410-970E-4B17-A16A-FCEA3DEB3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0E024D-F692-42D9-9C72-28620F74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6AC193-0D21-433D-8B15-31CA4EE5C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6B4301-3E18-4127-B90C-21A74A68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0695117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4E57E7-CB23-4AF5-9157-08FA675D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65F89D-BCBF-4BE2-9BC9-273B39D5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06edb30834e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877C2-0A31-41C6-8485-62E284585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7113D-322F-41A9-9CEF-D4E7C679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5B4F4-4289-4D09-97D2-2908A948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2C266-2069-40C7-92D2-653340AA9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A8467-C480-4097-826C-BFBA577D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B7DE32-71D1-4996-A117-C86283523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90BDD0-9A78-42A0-8580-70E05F0A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找外力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2CC0E1-4877-4160-907B-048ADE0A2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D3FE2A-C397-4FF7-8C5A-863E5BCC3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选能量或动量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D37E34-3E7E-4AC8-8117-DDE3CA2D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E83A8C-3F1F-4156-BB3E-50032AE3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17D012-8018-4F0F-B0E4-1C6ECEC55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CBB312-4F3B-4E45-93FC-90D0630E2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E31ED-D5C0-4075-8DC0-E5470B9F1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4E18C7-2A8D-4561-AF23-1BD03A53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正确结论：37.5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解析：Ek=½mv²=½×3×5²=37.5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3C5C6-CE55-4E16-B5B8-0B199436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441BD3-9236-46E4-B0E2-3E15CB75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D9C405-AD1F-4BF9-94E5-9BBBFE257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2C95B4-8528-49A9-8790-731FBCF9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286718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2A7B72-444C-4412-B65B-8EC576E5B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2CE081-62EE-4A50-AA60-D690A0C5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7244cfd3447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16A83-2955-4B9F-88FF-DDC7EB6CE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8F016-31A9-454B-8783-70E1A289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86FE7D-BA69-49D1-AC72-96AC2CB1F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2220C2-FD7A-49CE-A0B8-0BD3D511A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9A96A0-6D23-42CF-A7A8-856F89597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D8DFCF-3450-4F92-96AE-1C97CB5CA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E2DA66-A29C-429C-9180-663E45561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28866C-4C9C-40FA-AE31-6E98B5D4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96810-5A0C-42D3-AF93-F8BB2046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1207A-4DFB-4121-B67F-C983914C7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3FBDA4-8043-4410-9BFE-BAA4DA2C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CBBBFF-7C9C-4B7D-95D0-AC875253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DA5F48-FC3E-41CB-988F-03827BCB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C5373A-104B-46EB-9045-0425788F3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4FE137-835A-4C20-998A-49BF9A0B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BB13E-F24D-4244-80E2-0AEFB408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561648-B382-4F82-9511-66759D5E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096914-A93F-41B3-9960-9D61BCBE4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D64843-60D8-4DAE-8942-50B182297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054651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52A18F-C8CA-4A06-8606-6431BD613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14231C-DD3E-40E6-86C2-B39172C6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415166fc14a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110C9-22F6-416C-910E-AB835C21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33307-402F-45BF-925C-555EDB85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33AA37-7BFF-4D20-A2CF-85BA609E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9B0D0-CE89-473C-BEC0-64D36994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70E222-971F-435E-AB48-BD71DE6C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25E28-3EA6-4AC5-8436-735648EC4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CF9D9B-1F99-47D6-A2C7-B96DBDD7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C21204-508A-4EC6-AFA7-2F9B4F0F9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D6B39C-986A-420C-9418-657A6513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F974C1-37E5-44CC-A40E-282D1338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AA779E-CE8A-4E69-A890-68C4BA7B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980459-209D-4099-85B8-0865713F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77D31-13CC-492F-8816-E10CAAA62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A26313-53BC-4109-8A2B-B7FB54DE6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D0D9F1-F91C-4229-8BF3-B7C74AFF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15107E-F737-4829-A497-A0D8F376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432EF8-FB67-4510-91E9-4CC636A91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103134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E95F89-D70B-4604-9EEF-44BA20065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C6685-4B89-4400-9861-0EA467CD2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cb9263c0945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1FFAD9-9327-4EED-973A-B0C17B7C1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EA56AC-CC0A-4A4A-A900-7F2577531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F3AE67-A314-474F-985C-A5C6480A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B6BB75-049D-4ED8-A03A-684D60515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6BDB47-74A1-4A2D-AA45-D0D51154B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F29898-8CBC-407A-87F2-B52923373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E4049-22A6-4B2D-8AE3-57A107567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5AEE55-D0D3-4A9C-93A2-C0BCBCE1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C522E3-1475-43E4-8AF6-905B7475E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CBF468-B309-451B-935A-34EA9D59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A23731-4CC9-43C4-93D2-A24BDF0F7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C6A08A-0DD5-4799-AAD6-362B8190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DB0C22-AF50-4D01-BE5D-0D8999C9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4EFFC8-F67B-4D40-B3BE-BD65ABA3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9D4BC4-7E32-43F2-A6BE-636CB430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590205-7781-4BA2-8AC2-CD4C920A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32CF07-F050-491E-A9ED-FA6495CF5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9738351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594F6F-22E9-44DB-94C2-1820217A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560E5-0C8D-441B-9E27-8092E4FD9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e72d919607499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37BF12-DBC4-434B-8592-C478EF6A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9D3D35-CC7C-424B-A7D0-D6CF4961E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F3D2EB-68C1-4347-93F3-258C0600B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691806-82EA-41FE-8034-66EC0D1E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3 kg 的球以 4 m s⁻¹ 向东运动。其动量为：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6CCC0-2136-4924-8C98-4E542EDE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1A·动量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3AB240-B369-4366-AB7F-7C17BBFF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3D9F99-7FA7-46AF-B6F1-CAFFEAE8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16EBA2-325B-473D-970F-35029A09D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F9E993-3797-4998-8B01-29A901C5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59853B-D2D5-4A8A-8200-BFC4487BF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2EFF76-C129-4C1A-BACA-AC94B98A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824988-6476-438F-B26E-2B896D3CA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252FC1-C33F-4A70-9A1A-1AFCC2755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87C5E6-AE6B-418C-B0E3-E8F5F321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C32149-99D6-41BA-9759-8273D9D2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6EF20A-FF15-4859-A7FF-4FDE7CF9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102D9C-F313-45F9-A74E-FFAA82066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D83CE0-CEDA-4A9F-A695-4F96DB016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56E3BD-B07E-48DF-BBD1-4E91C31B1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984993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8D72D-CFEB-4508-8C00-ED21A36D6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09DA8A-59CF-47F1-A2AA-ECF376EF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e5ad4a446942b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F84C8-7E89-4F2B-B3EB-8B85200A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B5F65D-E9DF-4804-8329-182270C7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EB04E-AF5A-4FC9-89F9-A8812A242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7897B-D052-44C6-90B4-E72E3C84D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22FAF6-130F-4FB1-9C2E-483E49FE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3 kg 的滑车速度为 5 m s⁻¹。其动能为：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A37A8-DF3E-482C-8107-55CA0E83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27B3B7-7E7B-4A8E-949C-35F6E6616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4B6C12-E53E-4600-8692-5B381DC5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2735BB-B178-49A6-8D94-F72E9A2D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3 kg 的球以 4 m s⁻¹ 向东运动。其动量为：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260D57-C05F-4942-876E-2C3D5DCB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EEEDAA-5820-48B2-8E74-04128B55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6EB1A8-5FE9-4B7A-9570-C6F49916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B8E60-2B93-4355-A894-E2794448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一装置输入能量 700 J，效率为 61%。有用输出能量为：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D449B-299D-4E00-BC17-2C93EE26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92BCFA-48F3-419E-AE32-7DD5C660C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CCFC77-665B-453C-8E04-F017DF524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2AAB29-0D93-4E8E-8A9F-226119EE7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733667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0D0EF-72F8-4682-85F1-99B074EBA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B410BE-25C3-474F-BC1E-BFC05F85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9c30731ec44ad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F5AB99-4E38-4170-812A-D04FDAA1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9353A-B98F-48E9-BAFF-1DE04752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48BE84-315D-4960-AFDE-2A8BE4E1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2FE700-4987-4423-B3C9-4B730A7C3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C1F39B-64E7-4A61-B065-EEAF9D3A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768745-28A9-426B-9D82-C09BEB54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5E1329-3F89-43D3-A070-308E2142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47C49-BC77-46F8-ABC4-F3BFC859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 kg m s⁻¹ 向东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解析链：p=mv=3×4=12 kg m s⁻¹，方向与速度相同。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36509-2BCC-4F61-A4B7-0A2071DA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FEDA3B-F2CA-47AF-AB04-AD97FBC47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E60948-D0D6-4B56-9CFC-810497DD6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1AF56C-003F-431E-AA02-C2121CE7E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9582026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26FF92-C459-4ADD-A155-225E33B96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57CFB-FBD8-4138-A729-631CC7156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7d0c8c83294f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F936C-E4F5-46DD-9897-84384EA2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1CF2E-B25E-49C7-BC15-8FF6410D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7FD55-2395-4EBE-8C37-4011588A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69A93C-DC7E-4946-B466-D99CD6AD5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一装置输入能量 700 J，效率为 61%。有用输出能量为：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38A98-9FBD-4629-A7ED-A67C6A03C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D5FA47-C2DE-4E2F-ABD0-F59733CF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ED832-F51A-448D-8F3A-8812D0179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11DE50-850E-4006-8037-FB1BB509A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A1EF0E-2CBD-4615-AD5B-95240719D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21122-602C-4A74-B777-40E27784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19A8EF-45D5-49F8-8274-7B716DEE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B0DD79-C258-4EB5-B20E-E7BAF98E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4EADE1-9B85-4DBF-B462-11F5BAC4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742680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7733F3-E123-484D-9B8E-304E57945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E40E36-58EE-4ED9-ACC5-694C9EA71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cc956015064a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87BDD3-38C9-4718-85A5-503F5ABC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4C5270-8033-4EB1-834F-3D7F891A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8D070-D1D7-4329-A3EF-50243354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能独立执行“画过程—找外力—选能量或动量”，并说明每一步理由。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84BC1-07B0-41BD-AECC-3394DE3DE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DBC8B-DCA2-47E0-AB8B-A77F46A5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5FB4B9-35A2-4AD8-A425-D7FCAC6A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64556C-EFDB-4086-BFD4-CB326BC4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高频错因：无条件套守恒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E7D65D-D0BB-48EA-A8D1-383522BF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AB4986-36BD-4893-A19A-C17D0A4A8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D06C6-F160-47FA-9E1A-B8B80C50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61B0F7-AACA-43F9-BE66-3A8D741F7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AF0664-2F45-4C19-A1B9-7B18C96C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A37846-54A9-4A8C-90F6-D619344F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C6F1B1-0EAC-4F8D-A036-89AFBDF48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0510811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1DD307-8735-4262-8ADD-FA2B93B4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26B4F8-ED78-4FF1-8081-5A4560586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a3079bdce244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8A2C4A-E69C-49FD-BC0F-D065A4FD9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185071-7787-4EF3-81BA-598D29A9A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F8E968-A659-49D1-B33C-04B89215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F741A-5915-46FF-92E1-9FDA2851C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CDD5CC-E26B-4F28-9ADB-68C0B176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6BDCE6-F9AE-4440-BBBD-544F1C8F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57A7E-8BF0-4F88-B38B-35371AB20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找外力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92DDF-1824-4893-AF3F-818AAB09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0A49B-2A73-4F5A-A0DD-E161BA99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选能量或动量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2B8569-91E6-4DC8-8E05-5D3F9A6F0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72EF45-EC75-4F92-B085-07DBFEC0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BC2ACA-E4C3-481D-9781-3B400FAC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CAB8B9-2A31-4768-9436-6B1EE9AE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B690A9-CCDA-4C3D-8BD1-3510DF60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A1F050-912A-4610-815E-A1CF0EB6F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正确结论：122.5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解析：Ek=½mv²=½×5×7²=122.5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9CE9B-571E-4E61-89D2-7FA3F7C0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D653AF-1583-4D12-B149-B663FD1A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FABDAA-4177-4BAE-8E77-C27A50C9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B66454-930D-4898-B213-4C0D57937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631238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C0EB2E-4DD1-4D0A-BB66-BFBBB71A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CE0D5-D63F-46C8-9727-3BCCCE86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d8cc525764e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59B6B-7B30-4409-8AEE-A8F44609D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E2C7FB-ABC2-4CAD-B8CE-996078EA6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65F47B-183F-407E-9BC2-493F39C2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6C3E2E-565F-4415-B6E1-1ADA0EB2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C8F71A-0874-459A-B299-BE0C29606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223BB2-B5F5-44F7-872C-B2AC0270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05C8F2-1191-4610-A2F9-79051A46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09E8C-6DFE-44D3-A9F8-A456AB22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DF7FAB-7E10-4C95-B257-75C63BEC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E803B4-8F33-4F04-9B7E-73A3C24B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B02A50-59C5-41E4-AF78-9EF1B3F9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0663BB-B324-42D8-9F6C-9E89FB72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98C8DA-A632-4E0A-B053-D2BE0E5A9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1606C9-B52F-48F2-B689-18D40D6B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2F61F2-D456-4DD4-8E14-40217DD87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62AE10-7375-4E38-ADEF-BBF43930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ED0905-88D8-42C9-ABF3-A6081E897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731956-A3AF-4698-AD07-404CAB38A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F08A76-9984-41DD-B871-1B1E3963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2355225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9B8952-6F46-4FF9-AA19-6D3EC093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837097-44C3-4291-920D-95F0E58F4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75fcbffff41d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E0682A-196F-4CB6-8F77-6EBDF4B6F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2FDA00-17D9-4C0A-8153-6D07982A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217C6F-B093-44D4-9651-485B2C29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B1815-51E2-4CA5-B367-38407B1BE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5368A0-C44A-4341-B75C-5F52F11B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DD840D-4032-41BB-98DA-83021193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B0AFF-F705-47E4-AB5E-62C37182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F2250-1621-4C4A-AF8F-CA916027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BB0081-0C6C-42BB-AA99-556C8CB07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4287C9-4BA1-4212-889E-A95C45403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E4F9FE-B26A-4C86-9851-6760BFD4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F816CE-4451-4BD6-A794-EB9B2BEE0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71720E-5048-49EB-BFED-09E80EBF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0626BC-C4EB-4754-8CA9-A1B02367D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0F23C-D86C-40AA-AF82-3D2AED2B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8D2FD9-18EC-4DC0-BEF1-72A3A145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374A9E-D3AF-4B6A-AC52-55E22178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057063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DB611F-E6FC-46F2-B2F3-84C9A643D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3DD134-5A81-47B9-AC08-93419FED7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9a8b30676444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5ED458-F870-46BB-9DDA-73C9B6867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77B50-56B6-436F-9D4B-F8C5AC07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CBBAC4-F5FC-4D2F-98AA-B8E4945E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54E33-0807-47C5-A203-83700B34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0F496-74A3-486E-BEB5-C4447C74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800EA-5B31-4B63-A0D0-6AD7CA946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469958-1246-461D-9CB8-C13F990B2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337956-2A27-4859-AE4F-1336ED3C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4EE962-6997-4232-BD42-7149A6666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9F843-4EC1-418B-B4D9-C222828A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C68D5B-B9C1-4522-BF40-6301033A7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0AE482-E725-4CD8-953A-390FACC4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37C706-8681-4BDB-8469-53A2AB1D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53A2CE-52AA-4D76-B25D-969CC9602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7BB3A4-E475-4CA6-9EA1-589798DC3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A81CE-4968-420E-88D0-DF63F9CF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BC9DB4-65B6-40F3-8F72-1CE93FB3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1140527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69DD39-87B7-4C5D-A7C5-9CE7FE57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0B8A17-26C7-4691-AED7-C0FE15CA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726269e924a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E2BD85-C35F-4185-9173-34B8ACD7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0203B-D87F-4E03-AC95-2D4F27A0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F151F-36F8-48E5-BC32-72AA629B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630EE-8C87-40E0-A8A1-241F9227C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5 kg 的球以 6 m s⁻¹ 向东运动。其动量为：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781B6F-78CF-413E-B687-943EF9F4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1A·动量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14455-18E7-4D90-A310-17D8E442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DBC21B-F8CE-4FB1-90C4-6806DA8B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7CCAD6-6730-4F37-8DF5-E416B6419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81A9A6-3BC5-421F-8084-5A4D4360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603121-8B1C-43F1-AD57-6C69E2791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6D066-7292-4B0C-80DC-2C6D4E8B9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0E16AF-E3A6-4E2E-A713-EF61F594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47D1F-0074-4EF1-8169-F168C6CFC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BBDA70-34AC-41BC-AC4D-062434170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612F06-31C2-48B3-ABFB-F4AA5AC10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C09D0E-7029-4B96-8CD4-F7CD3E816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237F39-99B5-4B98-B068-D81168ED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5191EA-A701-4EB6-B358-54B4C23E8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CA3CA5-04BB-40D7-9018-0C4508975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23311681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5244FF-9DAB-411C-AC71-561E6362D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C00CB-7053-4770-896F-4A8AC4DE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bd8c29d9b43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04B40C-BB36-44F4-8411-22DC5F4F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98DFD-E104-4649-B094-55920C50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C373D-2820-43C6-81E7-DDD196C7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943D4-DB51-40A2-9A7C-5AEAEA8ED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F27E4F-4438-4B98-9DA1-299111881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5 kg 的滑车速度为 7 m s⁻¹。其动能为：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53526D-9F4B-42B4-8993-A27FB8A5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502C3-850E-433C-8F8D-285847EB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A26E6-0042-44D9-95F0-69285141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AAADED-2348-4CEC-8FB1-95FBA65E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5 kg 的球以 6 m s⁻¹ 向东运动。其动量为：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1135EF-1F39-4AB0-B25A-93A90A9E8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DBCF43-B7A2-4E85-A771-25AB04ED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6F5410-6BC9-448D-90AD-ED01A77C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3AE258-63A2-4000-B2C6-85129878A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一装置输入能量 900 J，效率为 67%。有用输出能量为：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A96C9-5CB9-4E11-9D1A-93F7955E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42BB7C-A565-4752-B678-D94AC0BD3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77F08A-944A-436D-9CEE-A271A0B9F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B6FFA1-3358-4301-8962-A008DF8EF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05738958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C8CC2-B00C-4BA6-8689-CB19D4B9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509E24-58B0-4031-AB53-16363D3C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1b9b12bec440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B0EB54-153F-4D98-834A-5186692F4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237112-43B2-4A1C-843F-2B88C55C7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F34F8D-5142-4790-A731-1F75B655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C8C445-5A40-4B79-93A1-AB37B9BF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FAA767-5E8E-43D5-B94D-52AD44D82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C11791-6871-4368-B6C0-006F1D00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14310F-8FB4-4F96-AC34-1C7B20E6C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E2838F-C2C4-4313-AFBF-0E75E419A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正确结论：30 kg m s⁻¹ 向东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解析链：p=mv=5×6=30 kg m s⁻¹，方向与速度相同。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04B02A-4FAA-47F3-BBE8-CE33176CA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37ABD-D70E-4107-AC65-8CD1F00F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AA8EDC-FC70-4862-810E-DB4722AD2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D0A43D-DAF6-42FB-9527-2788E4E79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7073449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50ED61-772C-48A5-8453-2DC94EC9F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5F4A6-EDCC-41CB-BAEF-B0C1A5E30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ce2a59114146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D0E4A0-0BF7-4659-A5B4-55B8ABE3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D91B3D-B41F-41C9-9F3F-418DADB6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46A350-E119-434B-B216-99082C9A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2C9484-8548-4A7A-A663-02593110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一装置输入能量 900 J，效率为 67%。有用输出能量为：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781A42-A4B3-44B7-971D-8CBDBBB1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ED4E96-5ECD-40D5-BEAB-CE08D18B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C5E1FA-9B82-4E8C-BB8A-C21091A2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433CA9-E40A-4E05-A49D-CEA0743AB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5047BC-ACB9-4901-BD24-66117F30E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6A6874-920A-4371-8EFE-6C56ED7C4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3FCE50-9898-4D33-A7BA-B8FE5106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24F61-1FFA-4771-B264-257518F25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097C64-59B6-45B4-BF5D-87883E0CE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4813092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276404-C6D4-4A9C-86B7-19E41D0A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BD8C0B-1151-416B-86F3-0CCFBC40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14f9172a8b4a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E83A69-B094-4051-958D-2F6EE88C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F410D1-E393-4B01-BBF0-A70B5537D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3937D-135D-4240-B8FB-533F31F7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F348ED-9D63-406B-B5E7-47695CC3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9C2DC1-3C80-4A31-9E5F-B41E4319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3C5C6C-031B-484E-8815-B6AA3657D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058138-E0E6-4575-9C3B-87AE89D6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高频错因：无条件套守恒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0695BB-3FE4-44D9-A995-D56776B8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E1366D-973A-4963-A83F-435DE0E6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60EE2A-7467-479E-98D1-DD0EBAB1B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9DD1D6-2140-462E-BD7F-E5C2F1AB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1EEBB9-567B-4D9E-898C-026E075D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4CE9F-A022-4E04-B2F8-5D3FB8F28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6DAA57-0BE2-40D8-97C6-CFF3BD9F1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066778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4900A1-8437-47BF-BA47-4CFB9ABD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6B0763-5FBE-4D18-BE64-D6296D7B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3cfc287b8241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B9157-CA40-4261-A6C6-99340885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CDDF9B-13E0-464A-A41C-A3B4EE47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4ABD8-2CF1-4418-AAE7-3BAC43F99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64F68A-A48F-44D2-A5BA-AEE0538E3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6B7535-996B-4D38-8B07-684A11804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926DED-A9E5-496D-8441-2FC8CC19E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E99652-A56D-46BE-862D-E33676BC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找外力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F58117-9329-4267-80CA-CD49A319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4A3FA2-6FD7-470C-9C5B-864E7135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选能量或动量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FCAC89-BCD3-4837-91DA-81099938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659DAF-3592-452F-AFB6-80029B4C8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FD200F-F22E-4CE9-ACBC-931A26D2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1AB086-375B-4134-ABE2-EF609F4E4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92F93-F25A-4F26-98B2-FEF31632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F00614-3E66-48FD-9C95-4C33EA88D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正确结论：283.5 J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解析：Ek=½mv²=½×7×9²=283.5 J。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0B22AF-9745-4E0C-85CC-02578EFE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563A5A-AFEC-4A51-8395-28FF54080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BAC7BB-5F6B-481A-A16C-79F5365DA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586933-4343-4537-AF81-F0CEB9E68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55194930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61290E-F8CF-4922-A743-A45A01EB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CC6DAD-271A-4398-91A6-30B778E5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2a5edba5444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015069-71AB-41C3-8323-F9B68944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58BF78-B754-484C-9E9C-1E4B731E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6C49A-4F89-49C7-96B5-CB74A3E3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DBE856-104F-43EE-9A0E-8DF2A5F3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B11DAE-1E70-43BF-A280-DA7462B62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E34B7F-3BE8-4831-AF6A-C5EE718A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F9F760-E9BD-49A6-BAD1-535C9B4B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ADE56E-5068-437A-B035-8363D1DA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75652A-5A77-44C6-98E8-A97213FD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3B4F11-D09D-49DC-9769-7C02AC2C3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DA046B-65CF-4413-BCCB-5D00B8F64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D7016B-9B81-4277-A3FC-E8321F4B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55DB41-30B6-4D20-9407-9510935A5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5A8047-5AAF-44EB-8BE4-566E9E12A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786D13-8E23-42B1-A977-A0AEFB7BE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DAAF83-5FD1-4E37-B6E0-ECE137146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F8085B-6D47-460F-8D2E-CAEC68E0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6D4EF5-A3EB-42FB-A57B-82EC16F9C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27EFB7-947F-4CD9-B836-BDC6CFFD2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377299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9F730B-7C5E-4C33-A5C1-CA67DBAC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7294C-FAEF-421E-B545-027D0032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5eaa10cff42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F0F51-7879-4CA4-B9EA-370CCBCF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1AA42-087B-4CCE-84E1-D55BE0CEB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14CA8-A999-4860-B782-0E7ED524D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A8B537-E195-4CAA-9910-1BD9B6EE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功、能与动量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17FBA4-4405-4922-B5CB-52D6B753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AA45F-E051-40CF-844E-F412CE683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55651-34AB-4BEF-965C-35DBF22A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5E28D7-D163-4238-A696-5A5CC54A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6BEEC0-6D24-4C66-A87A-18740D9E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725611-5B67-4885-9EB8-E35580BC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CD96D-3F07-4BFF-9E5A-D505D9D1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A8DD06-67C9-4F5A-8B22-FC90194E3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635F1A-BE5A-48AE-9390-91E17324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CF792F-2B0C-4738-AEAD-4C4966F4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87B126-2AA4-4961-9C66-D921B91E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46F327-6830-4E9A-9391-8F685B0B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071EEC-2ED6-4B1E-9748-87887C87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8685365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DF62FD-519D-4455-8D00-36DE7423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4B20D6-47F9-4773-AC4C-A5B50A85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fd3f3f33a043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42850-A101-40B6-AB91-7D0E8812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AD5E4-B093-4359-98E7-A5AB245F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1EA1E6-8618-4BA7-BB7A-889628C66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3271B4-F4F8-44E0-A4B4-54518DD3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FBAA0-D594-4632-A766-C6BAF7E9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51544-938D-446D-B4BA-FBBFE461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6AA9D-3B71-4D13-94E6-DA4985EBD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先界定系统与过程再选守恒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06A8B-90BB-44A4-B936-594BDFDC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3E4AD0-3B0E-4517-B44C-83A36415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8CB2CE-F295-4921-A15B-483F43576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画过程—找外力—选能量或动量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1A6463-D173-459A-8D0A-DFDE1F4C1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1E6FF5-5C66-4021-91BD-C349EC58E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BD30D1-2000-4DC9-AC0E-CE9DD9365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检查：无条件套守恒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1F633F-5D6F-4708-80A4-F1816F77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12D07-BE49-4DF1-B4E9-C24992D6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B65649-886B-43BD-874F-7FD61094E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AA6437-41EC-4930-B142-16F534BC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67104931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DCC91A-87F7-49D9-A7BE-A6DFED52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83D060-2098-434C-B4AB-EEAC833F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9dd7434e749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B8502-DBDC-4AAE-AE65-22069BF5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A81CB-767E-4493-8754-413E9CEF7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F05832-05B1-4F69-95E2-C564363B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96B7E6-97DA-4BAF-9DEF-D1DDCE7F7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质量 7 kg 的球以 8 m s⁻¹ 向东运动。其动量为：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64E60-D81D-4F57-A9BB-79DB908D9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1A·动量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48FA5E-9491-42AC-B7EB-D7355ECB4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ABEB32-F3F9-4559-A59E-DFE0EE61F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8676B-1FED-4F0B-B7AA-4AAB32396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1D4487-D38A-4612-9680-92B392711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CF7AE-E51E-41B0-AE87-A018E6F1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DFAA5-C502-4803-979A-ACC04AAB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9288C4-C47D-4BA7-A273-D7DBE69E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8EDC19-321C-406E-8D57-F36F291F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425F6-E987-40AC-9846-A7B76AA7B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AD8376-3014-4C41-8058-A01DAA80C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7D4E2F-D948-453A-A737-5AEAB90B1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8CA389-A0EE-418A-9357-28EA37F8B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598E87-0377-4E0E-B971-6ACEF59E4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D71962-8457-4A4F-96CE-582B4BE5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2923857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679689-DD61-4473-A662-1EAD5536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90176-FEB0-421B-94E0-D4DF3146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0c933d6c8342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EB94EF-9846-4212-AF98-CFA39F881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5CE891-D100-4142-875C-D8AADF37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BCD29-C9E9-413E-8C28-019DDA40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FF03C1-6F02-46A1-9692-A5087CEE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51A18-0701-4202-AC37-BECFEB201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7 kg 的滑车速度为 9 m s⁻¹。其动能为：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B899F5-0A2C-497F-9250-D1A0658A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CCA875-D126-44F9-9CCD-CD489AE0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070EF6-1178-4CF0-9DE3-8334A1D6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D1009D-4F85-4B3A-88BD-0C83D0A9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质量 7 kg 的球以 8 m s⁻¹ 向东运动。其动量为：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32244-DBA3-4FCD-9B23-09977707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807D07-C5DF-442E-943E-FF5003355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A2EE89-05A2-4285-8A7C-83B9545A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19913E-6FB4-4461-8965-FAA37EDD1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一装置输入能量 1100 J，效率为 73%。有用输出能量为：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4CA0E6-9738-4826-B0D7-38564B62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415E34-08E7-41E0-8287-A3F81E59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D72FE-F806-48FF-9CAB-30695733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18A605-FEA9-4BB5-BCFC-37BDDA76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3079439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C41A68-B737-45E3-ADBE-A864FCF8B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8E7C54-7FC4-457F-B138-12C392499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761e240108475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7C8DD-0DB2-405A-AFA8-D721FFB7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8012B-5FBA-437D-8727-9DB08AE4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65990-E6E8-4AD6-BA02-93AE180C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3192E-70E5-4E2B-9BEC-41B620B5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无条件套守恒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158433-FC01-4E81-8815-AE2CE4F7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A826A-CE76-4B34-BA40-AAA4CA3E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6E537-81D6-47D4-B792-E44789F8B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68839A-D3AC-46D7-A302-B08B450B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正确结论：56 kg m s⁻¹ 向东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解析链：p=mv=7×8=56 kg m s⁻¹，方向与速度相同。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742805-A687-4741-A2DE-8E1C352FC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86BEB-E0F8-4D85-9D5B-EB4A50677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BBBFE6-DEF3-45E2-B61A-15F35A7FB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1412E3-E9AF-476B-82BB-CDB08DCB3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2431268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3E8F0-628D-4299-8FB2-415CCCB5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A808B1-0818-4F67-A92B-97BE7D1E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cef28b78c45a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9F8798-4AFB-4FF1-98CD-2DF437D29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F5E7D6-42F3-4DA8-A675-B51CA2D42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F95D80-E8BB-455C-BA5E-B880983D5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4B8E70-0C4B-4B58-A2E7-AA697B19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一装置输入能量 1100 J，效率为 73%。有用输出能量为：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CFAA84-7950-48B8-9E70-EB3606D4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CDA06-090E-4333-B431-72904778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9F3AE9-CBB0-47EC-943C-61B26AC5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4A7BC2-9861-472C-AE90-E9698FF4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88A24B-F8F2-445B-B7B8-09EBD56FA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0A980B-839B-43F8-BE1D-A78BDC866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E10CFA-E59A-4709-B167-870660FD5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8B08B-A6C0-4A35-A523-649BBBB0D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功、能与动量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8A72C6-D185-469C-9EC9-7C3EEB87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21833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2026-08-19T09:00:31.8460000Z</dcterms:created>
  <dcterms:modified xsi:type="dcterms:W3CDTF">2026-08-19T09:00:31.8460000Z</dcterms:modified>
</coreProperties>
</file>