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6265477d944707" /><Relationship Type="http://schemas.openxmlformats.org/officeDocument/2006/relationships/extended-properties" Target="/docProps/app.xml" Id="R148df93a25e84e26" /><Relationship Type="http://schemas.openxmlformats.org/officeDocument/2006/relationships/officeDocument" Target="/ppt/presentation.xml" Id="Rd578a1b8c8ab4f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592fa5b49f4821"/>
  </p:sldMasterIdLst>
  <p:notesMasterIdLst>
    <p:notesMasterId xmlns:r="http://schemas.openxmlformats.org/officeDocument/2006/relationships" r:id="R6e6ab5bbda074038"/>
  </p:notesMasterIdLst>
  <p:sldIdLst>
    <p:sldId xmlns:r="http://schemas.openxmlformats.org/officeDocument/2006/relationships" id="256" r:id="R398728f3c06a480b"/>
    <p:sldId xmlns:r="http://schemas.openxmlformats.org/officeDocument/2006/relationships" id="257" r:id="R50afc432ac174635"/>
    <p:sldId xmlns:r="http://schemas.openxmlformats.org/officeDocument/2006/relationships" id="258" r:id="R9b1b3153afc24b99"/>
    <p:sldId xmlns:r="http://schemas.openxmlformats.org/officeDocument/2006/relationships" id="259" r:id="R5f4bff3cfb4e4bdb"/>
    <p:sldId xmlns:r="http://schemas.openxmlformats.org/officeDocument/2006/relationships" id="260" r:id="Rfb43c2aa480c4c0f"/>
    <p:sldId xmlns:r="http://schemas.openxmlformats.org/officeDocument/2006/relationships" id="261" r:id="R3d0fdee8abd4431d"/>
    <p:sldId xmlns:r="http://schemas.openxmlformats.org/officeDocument/2006/relationships" id="262" r:id="Ra50156762ac344d3"/>
    <p:sldId xmlns:r="http://schemas.openxmlformats.org/officeDocument/2006/relationships" id="263" r:id="Rb681390e11e64928"/>
    <p:sldId xmlns:r="http://schemas.openxmlformats.org/officeDocument/2006/relationships" id="264" r:id="R76d82b6a7e194772"/>
    <p:sldId xmlns:r="http://schemas.openxmlformats.org/officeDocument/2006/relationships" id="265" r:id="R26b982b3c1924fa5"/>
    <p:sldId xmlns:r="http://schemas.openxmlformats.org/officeDocument/2006/relationships" id="266" r:id="R18e03cb856b04aad"/>
    <p:sldId xmlns:r="http://schemas.openxmlformats.org/officeDocument/2006/relationships" id="267" r:id="R4b63ca397a7b4a4a"/>
    <p:sldId xmlns:r="http://schemas.openxmlformats.org/officeDocument/2006/relationships" id="268" r:id="R366742d1fdcf482c"/>
    <p:sldId xmlns:r="http://schemas.openxmlformats.org/officeDocument/2006/relationships" id="269" r:id="Re557dadff8b94e4e"/>
    <p:sldId xmlns:r="http://schemas.openxmlformats.org/officeDocument/2006/relationships" id="270" r:id="Rbc71d2ca11374a00"/>
    <p:sldId xmlns:r="http://schemas.openxmlformats.org/officeDocument/2006/relationships" id="271" r:id="Rfa194616aac64993"/>
    <p:sldId xmlns:r="http://schemas.openxmlformats.org/officeDocument/2006/relationships" id="272" r:id="R29ae5fed00954395"/>
    <p:sldId xmlns:r="http://schemas.openxmlformats.org/officeDocument/2006/relationships" id="273" r:id="R2ffdb5b4521e46f4"/>
    <p:sldId xmlns:r="http://schemas.openxmlformats.org/officeDocument/2006/relationships" id="274" r:id="R2874d76ea8764afb"/>
    <p:sldId xmlns:r="http://schemas.openxmlformats.org/officeDocument/2006/relationships" id="275" r:id="R92b1a741c730408d"/>
    <p:sldId xmlns:r="http://schemas.openxmlformats.org/officeDocument/2006/relationships" id="276" r:id="R7111eb0f7f50493e"/>
    <p:sldId xmlns:r="http://schemas.openxmlformats.org/officeDocument/2006/relationships" id="277" r:id="Rbc2d851d6db6423f"/>
    <p:sldId xmlns:r="http://schemas.openxmlformats.org/officeDocument/2006/relationships" id="278" r:id="R81b4ecdcf89645de"/>
    <p:sldId xmlns:r="http://schemas.openxmlformats.org/officeDocument/2006/relationships" id="279" r:id="R2cfc5675a7fe40e2"/>
    <p:sldId xmlns:r="http://schemas.openxmlformats.org/officeDocument/2006/relationships" id="280" r:id="Rc7703b6ba7014e16"/>
    <p:sldId xmlns:r="http://schemas.openxmlformats.org/officeDocument/2006/relationships" id="281" r:id="R543fbf4a8f0d4f83"/>
    <p:sldId xmlns:r="http://schemas.openxmlformats.org/officeDocument/2006/relationships" id="282" r:id="Ref4e71171a094c13"/>
    <p:sldId xmlns:r="http://schemas.openxmlformats.org/officeDocument/2006/relationships" id="283" r:id="R881e09445f354e0a"/>
    <p:sldId xmlns:r="http://schemas.openxmlformats.org/officeDocument/2006/relationships" id="284" r:id="R6e25d64b404a498a"/>
    <p:sldId xmlns:r="http://schemas.openxmlformats.org/officeDocument/2006/relationships" id="285" r:id="R2a2739941b8f46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cc345a6d6b4cdd" /><Relationship Type="http://schemas.openxmlformats.org/officeDocument/2006/relationships/slideMaster" Target="/ppt/slideMasters/slideMaster1.xml" Id="R2f592fa5b49f4821" /><Relationship Type="http://schemas.openxmlformats.org/officeDocument/2006/relationships/notesMaster" Target="/ppt/notesMasters/notesMaster1.xml" Id="R6e6ab5bbda074038" /><Relationship Type="http://schemas.openxmlformats.org/officeDocument/2006/relationships/presProps" Target="/ppt/presProps.xml" Id="Rc67e32a793f94c9f" /><Relationship Type="http://schemas.openxmlformats.org/officeDocument/2006/relationships/tableStyles" Target="/ppt/tableStyles.xml" Id="Rfaaafab427da442f" /><Relationship Type="http://schemas.openxmlformats.org/officeDocument/2006/relationships/slide" Target="/ppt/slides/slide1.xml" Id="R398728f3c06a480b" /><Relationship Type="http://schemas.openxmlformats.org/officeDocument/2006/relationships/slide" Target="/ppt/slides/slide2.xml" Id="R50afc432ac174635" /><Relationship Type="http://schemas.openxmlformats.org/officeDocument/2006/relationships/slide" Target="/ppt/slides/slide3.xml" Id="R9b1b3153afc24b99" /><Relationship Type="http://schemas.openxmlformats.org/officeDocument/2006/relationships/slide" Target="/ppt/slides/slide4.xml" Id="R5f4bff3cfb4e4bdb" /><Relationship Type="http://schemas.openxmlformats.org/officeDocument/2006/relationships/slide" Target="/ppt/slides/slide5.xml" Id="Rfb43c2aa480c4c0f" /><Relationship Type="http://schemas.openxmlformats.org/officeDocument/2006/relationships/slide" Target="/ppt/slides/slide6.xml" Id="R3d0fdee8abd4431d" /><Relationship Type="http://schemas.openxmlformats.org/officeDocument/2006/relationships/slide" Target="/ppt/slides/slide7.xml" Id="Ra50156762ac344d3" /><Relationship Type="http://schemas.openxmlformats.org/officeDocument/2006/relationships/slide" Target="/ppt/slides/slide8.xml" Id="Rb681390e11e64928" /><Relationship Type="http://schemas.openxmlformats.org/officeDocument/2006/relationships/slide" Target="/ppt/slides/slide9.xml" Id="R76d82b6a7e194772" /><Relationship Type="http://schemas.openxmlformats.org/officeDocument/2006/relationships/slide" Target="/ppt/slides/slide10.xml" Id="R26b982b3c1924fa5" /><Relationship Type="http://schemas.openxmlformats.org/officeDocument/2006/relationships/slide" Target="/ppt/slides/slide11.xml" Id="R18e03cb856b04aad" /><Relationship Type="http://schemas.openxmlformats.org/officeDocument/2006/relationships/slide" Target="/ppt/slides/slide12.xml" Id="R4b63ca397a7b4a4a" /><Relationship Type="http://schemas.openxmlformats.org/officeDocument/2006/relationships/slide" Target="/ppt/slides/slide13.xml" Id="R366742d1fdcf482c" /><Relationship Type="http://schemas.openxmlformats.org/officeDocument/2006/relationships/slide" Target="/ppt/slides/slide14.xml" Id="Re557dadff8b94e4e" /><Relationship Type="http://schemas.openxmlformats.org/officeDocument/2006/relationships/slide" Target="/ppt/slides/slide15.xml" Id="Rbc71d2ca11374a00" /><Relationship Type="http://schemas.openxmlformats.org/officeDocument/2006/relationships/slide" Target="/ppt/slides/slide16.xml" Id="Rfa194616aac64993" /><Relationship Type="http://schemas.openxmlformats.org/officeDocument/2006/relationships/slide" Target="/ppt/slides/slide17.xml" Id="R29ae5fed00954395" /><Relationship Type="http://schemas.openxmlformats.org/officeDocument/2006/relationships/slide" Target="/ppt/slides/slide18.xml" Id="R2ffdb5b4521e46f4" /><Relationship Type="http://schemas.openxmlformats.org/officeDocument/2006/relationships/slide" Target="/ppt/slides/slide19.xml" Id="R2874d76ea8764afb" /><Relationship Type="http://schemas.openxmlformats.org/officeDocument/2006/relationships/slide" Target="/ppt/slides/slide20.xml" Id="R92b1a741c730408d" /><Relationship Type="http://schemas.openxmlformats.org/officeDocument/2006/relationships/slide" Target="/ppt/slides/slide21.xml" Id="R7111eb0f7f50493e" /><Relationship Type="http://schemas.openxmlformats.org/officeDocument/2006/relationships/slide" Target="/ppt/slides/slide22.xml" Id="Rbc2d851d6db6423f" /><Relationship Type="http://schemas.openxmlformats.org/officeDocument/2006/relationships/slide" Target="/ppt/slides/slide23.xml" Id="R81b4ecdcf89645de" /><Relationship Type="http://schemas.openxmlformats.org/officeDocument/2006/relationships/slide" Target="/ppt/slides/slide24.xml" Id="R2cfc5675a7fe40e2" /><Relationship Type="http://schemas.openxmlformats.org/officeDocument/2006/relationships/slide" Target="/ppt/slides/slide25.xml" Id="Rc7703b6ba7014e16" /><Relationship Type="http://schemas.openxmlformats.org/officeDocument/2006/relationships/slide" Target="/ppt/slides/slide26.xml" Id="R543fbf4a8f0d4f83" /><Relationship Type="http://schemas.openxmlformats.org/officeDocument/2006/relationships/slide" Target="/ppt/slides/slide27.xml" Id="Ref4e71171a094c13" /><Relationship Type="http://schemas.openxmlformats.org/officeDocument/2006/relationships/slide" Target="/ppt/slides/slide28.xml" Id="R881e09445f354e0a" /><Relationship Type="http://schemas.openxmlformats.org/officeDocument/2006/relationships/slide" Target="/ppt/slides/slide29.xml" Id="R6e25d64b404a498a" /><Relationship Type="http://schemas.openxmlformats.org/officeDocument/2006/relationships/slide" Target="/ppt/slides/slide30.xml" Id="R2a2739941b8f46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815055d0804d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65b2a1684f4711" /><Relationship Type="http://schemas.openxmlformats.org/officeDocument/2006/relationships/notesMaster" Target="/ppt/notesMasters/notesMaster1.xml" Id="R438a370fd72344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a5d78f91f44d4b" /><Relationship Type="http://schemas.openxmlformats.org/officeDocument/2006/relationships/notesMaster" Target="/ppt/notesMasters/notesMaster1.xml" Id="R97ac894da8f44b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bc0f93a5f14146" /><Relationship Type="http://schemas.openxmlformats.org/officeDocument/2006/relationships/notesMaster" Target="/ppt/notesMasters/notesMaster1.xml" Id="R8cf1e674bc8944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f7394529c34ab9" /><Relationship Type="http://schemas.openxmlformats.org/officeDocument/2006/relationships/notesMaster" Target="/ppt/notesMasters/notesMaster1.xml" Id="R37d0cdbc8ca240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0c5b982cef4114" /><Relationship Type="http://schemas.openxmlformats.org/officeDocument/2006/relationships/notesMaster" Target="/ppt/notesMasters/notesMaster1.xml" Id="R4d055b32d44946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85cfa0e4bc4d2c" /><Relationship Type="http://schemas.openxmlformats.org/officeDocument/2006/relationships/notesMaster" Target="/ppt/notesMasters/notesMaster1.xml" Id="R58d72bdf95794a0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d199fca6c94f8f" /><Relationship Type="http://schemas.openxmlformats.org/officeDocument/2006/relationships/notesMaster" Target="/ppt/notesMasters/notesMaster1.xml" Id="R926eb3ab803447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251c551c834636" /><Relationship Type="http://schemas.openxmlformats.org/officeDocument/2006/relationships/notesMaster" Target="/ppt/notesMasters/notesMaster1.xml" Id="Rc21efba8f00040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a0a027fc384ae6" /><Relationship Type="http://schemas.openxmlformats.org/officeDocument/2006/relationships/notesMaster" Target="/ppt/notesMasters/notesMaster1.xml" Id="Re0901f18aac342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3818202d4f4d2a" /><Relationship Type="http://schemas.openxmlformats.org/officeDocument/2006/relationships/notesMaster" Target="/ppt/notesMasters/notesMaster1.xml" Id="Redd49a6e64e94e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e4f2fc0cf0476a" /><Relationship Type="http://schemas.openxmlformats.org/officeDocument/2006/relationships/notesMaster" Target="/ppt/notesMasters/notesMaster1.xml" Id="R657215de0c9a421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eb149022e2743a4" /><Relationship Type="http://schemas.openxmlformats.org/officeDocument/2006/relationships/notesMaster" Target="/ppt/notesMasters/notesMaster1.xml" Id="Rd8d4ef22ab92473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2fdf11a2c3741bd" /><Relationship Type="http://schemas.openxmlformats.org/officeDocument/2006/relationships/notesMaster" Target="/ppt/notesMasters/notesMaster1.xml" Id="Rc1529a5f8ef6415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9f876ee4f5740e1" /><Relationship Type="http://schemas.openxmlformats.org/officeDocument/2006/relationships/notesMaster" Target="/ppt/notesMasters/notesMaster1.xml" Id="Rd0f6a24c18484d3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3b361d1e95943fe" /><Relationship Type="http://schemas.openxmlformats.org/officeDocument/2006/relationships/notesMaster" Target="/ppt/notesMasters/notesMaster1.xml" Id="R093812406962423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4ca8a972ff54761" /><Relationship Type="http://schemas.openxmlformats.org/officeDocument/2006/relationships/notesMaster" Target="/ppt/notesMasters/notesMaster1.xml" Id="Rbd39e42841434a4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0d545f9c026463b" /><Relationship Type="http://schemas.openxmlformats.org/officeDocument/2006/relationships/notesMaster" Target="/ppt/notesMasters/notesMaster1.xml" Id="R3a9a32a453f740f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ff4a931001a4c07" /><Relationship Type="http://schemas.openxmlformats.org/officeDocument/2006/relationships/notesMaster" Target="/ppt/notesMasters/notesMaster1.xml" Id="R068f854192ea45e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f35d05311844332" /><Relationship Type="http://schemas.openxmlformats.org/officeDocument/2006/relationships/notesMaster" Target="/ppt/notesMasters/notesMaster1.xml" Id="Rde48fffbc440457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2d61ab29c5f49e1" /><Relationship Type="http://schemas.openxmlformats.org/officeDocument/2006/relationships/notesMaster" Target="/ppt/notesMasters/notesMaster1.xml" Id="R4ca2f40f53234da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85b6a0363254869" /><Relationship Type="http://schemas.openxmlformats.org/officeDocument/2006/relationships/notesMaster" Target="/ppt/notesMasters/notesMaster1.xml" Id="R0365e90a23ef48f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da04f333ddb4ae1" /><Relationship Type="http://schemas.openxmlformats.org/officeDocument/2006/relationships/notesMaster" Target="/ppt/notesMasters/notesMaster1.xml" Id="R7cb84bb4ec05493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1e008581a834a35" /><Relationship Type="http://schemas.openxmlformats.org/officeDocument/2006/relationships/notesMaster" Target="/ppt/notesMasters/notesMaster1.xml" Id="Rdd97f43db757421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a61c669ec914eae" /><Relationship Type="http://schemas.openxmlformats.org/officeDocument/2006/relationships/notesMaster" Target="/ppt/notesMasters/notesMaster1.xml" Id="Ra044b1bffefd437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a263e00ca0c441e" /><Relationship Type="http://schemas.openxmlformats.org/officeDocument/2006/relationships/notesMaster" Target="/ppt/notesMasters/notesMaster1.xml" Id="R635b89e916c84c4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7c551b761554b40" /><Relationship Type="http://schemas.openxmlformats.org/officeDocument/2006/relationships/notesMaster" Target="/ppt/notesMasters/notesMaster1.xml" Id="R2947917ccf9c42f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bf2e30dd029446d" /><Relationship Type="http://schemas.openxmlformats.org/officeDocument/2006/relationships/notesMaster" Target="/ppt/notesMasters/notesMaster1.xml" Id="R796286f09e924ac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2d7bae3b03a417a" /><Relationship Type="http://schemas.openxmlformats.org/officeDocument/2006/relationships/notesMaster" Target="/ppt/notesMasters/notesMaster1.xml" Id="Rc09f6056339b418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0f5e1a0a3134ca2" /><Relationship Type="http://schemas.openxmlformats.org/officeDocument/2006/relationships/notesMaster" Target="/ppt/notesMasters/notesMaster1.xml" Id="R09b81ef4e9d0450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970e2ccb49245ef" /><Relationship Type="http://schemas.openxmlformats.org/officeDocument/2006/relationships/notesMaster" Target="/ppt/notesMasters/notesMaster1.xml" Id="Ra0bac8db04b04c0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的“万有引力与天体”学习单元。本套课件共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讲稿】明确告诉学生：本单元只训练“万有引力与天体”。先解释知识范围，再用一句话建立核心判断，最后示范标准方法。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【互动提问】请用自己的话复述“圆轨道条件来自引力提供向心力”，并举一个会触发“轨道半径与高度混淆”的错误例子。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Q1：某卫星距行星中心的距离由 R 增至 2R。该处重力场强度变为原来的： 选项为 A.1/2；B.1/4；C.2；D.4。讲解时强调：圆轨道条件来自引力提供向心力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【预期回答】学生能说出“确定中心天体—列轨道条件—比较”中的起始动作，并避开“轨道半径与高度混淆”。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分步讲评：先重述题目条件，再逐步示范“确定中心天体—列轨道条件—比较”，最后给出正确结论“1/4”。完整解析：g∝1/r²，因此比值=(R/2R)²=1/4。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1A·反平方关系。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【预期回答】学生能把失分归入“轨道半径与高度混淆”或更精确的个人错因，并写出可执行检查动作。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讲稿】逐项解释“万有引力与天体”中的专有名词、符号、对象和单位。特别强调：轨道半径与高度混淆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讲稿】用“条件—表示—方法—核验”重建本知识点。示范时逐步引用：确定中心天体—列轨道条件—比较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讲稿】带学生逐句读取任务，不先求答案。要求指出材料中的有效条件，再按“确定中心天体—列轨道条件—比较”作答。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讲稿】先展示错误路径，再用解析链复原第一失分点。禁止只说“粗心”；必须落到“轨道半径与高度混淆”或更精确的动作。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Q11：某卫星距行星中心的距离由 R 增至 4R。该处重力场强度变为原来的： 选项为 A.1/4；B.1/16；C.4；D.16。讲解时强调：圆轨道条件来自引力提供向心力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【预期回答】学生能说出“确定中心天体—列轨道条件—比较”中的起始动作，并避开“轨道半径与高度混淆”。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分步讲评：先重述题目条件，再逐步示范“确定中心天体—列轨道条件—比较”，最后给出正确结论“1/16”。完整解析：g∝1/r²，因此比值=(R/4R)²=1/16。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1A·反平方关系。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【预期回答】学生能把失分归入“轨道半径与高度混淆”或更精确的个人错因，并写出可执行检查动作。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讲稿】逐项解释“万有引力与天体”中的专有名词、符号、对象和单位。特别强调：轨道半径与高度混淆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讲稿】用“条件—表示—方法—核验”重建本知识点。示范时逐步引用：确定中心天体—列轨道条件—比较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讲稿】带学生逐句读取任务，不先求答案。要求指出材料中的有效条件，再按“确定中心天体—列轨道条件—比较”作答。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讲稿】先展示错误路径，再用解析链复原第一失分点。禁止只说“粗心”；必须落到“轨道半径与高度混淆”或更精确的动作。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Q21：某卫星距行星中心的距离由 R 增至 6R。该处重力场强度变为原来的： 选项为 A.1/6；B.6；C.1/36；D.36。讲解时强调：圆轨道条件来自引力提供向心力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【预期回答】学生能说出“确定中心天体—列轨道条件—比较”中的起始动作，并避开“轨道半径与高度混淆”。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分步讲评：先重述题目条件，再逐步示范“确定中心天体—列轨道条件—比较”，最后给出正确结论“1/36”。完整解析：g∝1/r²，因此比值=(R/6R)²=1/36。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1A·反平方关系。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【预期回答】学生能把失分归入“轨道半径与高度混淆”或更精确的个人错因，并写出可执行检查动作。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讲稿】逐项解释“万有引力与天体”中的专有名词、符号、对象和单位。特别强调：轨道半径与高度混淆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讲稿】用“条件—表示—方法—核验”重建本知识点。示范时逐步引用：确定中心天体—列轨道条件—比较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讲稿】带学生逐句读取任务，不先求答案。要求指出材料中的有效条件，再按“确定中心天体—列轨道条件—比较”作答。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讲稿】先展示错误路径，再用解析链复原第一失分点。禁止只说“粗心”；必须落到“轨道半径与高度混淆”或更精确的动作。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5ddfb90a734c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8d20b209724ee1" /><Relationship Type="http://schemas.openxmlformats.org/officeDocument/2006/relationships/slideLayout" Target="/ppt/slideLayouts/slideLayout1.xml" Id="R95628e6659ec477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628e6659ec477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2c0a402264e1b" /><Relationship Type="http://schemas.openxmlformats.org/officeDocument/2006/relationships/image" Target="/ppt/media/image.png" Id="R54d142c98b3d402d" /><Relationship Type="http://schemas.openxmlformats.org/officeDocument/2006/relationships/notesSlide" Target="/ppt/notesSlides/notesSlide1.xml" Id="R6448d7698fee4a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9628fa33742a0" /><Relationship Type="http://schemas.openxmlformats.org/officeDocument/2006/relationships/image" Target="/ppt/media/image2.png" Id="Rac7f791e5a124dbf" /><Relationship Type="http://schemas.openxmlformats.org/officeDocument/2006/relationships/notesSlide" Target="/ppt/notesSlides/notesSlide2.xml" Id="R955825645fe446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2d44d30864db7" /><Relationship Type="http://schemas.openxmlformats.org/officeDocument/2006/relationships/image" Target="/ppt/media/image3.png" Id="R5f0035f6c99c4887" /><Relationship Type="http://schemas.openxmlformats.org/officeDocument/2006/relationships/notesSlide" Target="/ppt/notesSlides/notesSlide3.xml" Id="R43f371a153a140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5d9856136a4ff2" /><Relationship Type="http://schemas.openxmlformats.org/officeDocument/2006/relationships/image" Target="/ppt/media/image4.png" Id="R5ed9c96811404515" /><Relationship Type="http://schemas.openxmlformats.org/officeDocument/2006/relationships/notesSlide" Target="/ppt/notesSlides/notesSlide4.xml" Id="R090e544ab2f24c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35b1123c1f497f" /><Relationship Type="http://schemas.openxmlformats.org/officeDocument/2006/relationships/image" Target="/ppt/media/image5.png" Id="R34c40bed96d045f7" /><Relationship Type="http://schemas.openxmlformats.org/officeDocument/2006/relationships/notesSlide" Target="/ppt/notesSlides/notesSlide5.xml" Id="R5937a4adb14442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b7c25f48da44b5" /><Relationship Type="http://schemas.openxmlformats.org/officeDocument/2006/relationships/image" Target="/ppt/media/image6.png" Id="Rb3adf83dc70a4b47" /><Relationship Type="http://schemas.openxmlformats.org/officeDocument/2006/relationships/notesSlide" Target="/ppt/notesSlides/notesSlide6.xml" Id="R35c9fdd11f6e476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36189192674790" /><Relationship Type="http://schemas.openxmlformats.org/officeDocument/2006/relationships/image" Target="/ppt/media/image7.png" Id="R4567bf43966c46e3" /><Relationship Type="http://schemas.openxmlformats.org/officeDocument/2006/relationships/notesSlide" Target="/ppt/notesSlides/notesSlide7.xml" Id="R0e4a4b4a500441b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2d52b1c734a02" /><Relationship Type="http://schemas.openxmlformats.org/officeDocument/2006/relationships/image" Target="/ppt/media/image8.png" Id="R9b94c8b6faa04b33" /><Relationship Type="http://schemas.openxmlformats.org/officeDocument/2006/relationships/notesSlide" Target="/ppt/notesSlides/notesSlide8.xml" Id="R185a2c979fe04a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f7ae1386db4b41" /><Relationship Type="http://schemas.openxmlformats.org/officeDocument/2006/relationships/image" Target="/ppt/media/image9.png" Id="R1d183e258cd14fd1" /><Relationship Type="http://schemas.openxmlformats.org/officeDocument/2006/relationships/notesSlide" Target="/ppt/notesSlides/notesSlide9.xml" Id="Re3b39481941d41f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17309618154fb5" /><Relationship Type="http://schemas.openxmlformats.org/officeDocument/2006/relationships/image" Target="/ppt/media/image10.png" Id="R5f04fcf952684076" /><Relationship Type="http://schemas.openxmlformats.org/officeDocument/2006/relationships/notesSlide" Target="/ppt/notesSlides/notesSlide10.xml" Id="Ra8e9c4003dee4b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b0733f51a14080" /><Relationship Type="http://schemas.openxmlformats.org/officeDocument/2006/relationships/image" Target="/ppt/media/image11.png" Id="R4addaf5df8164de9" /><Relationship Type="http://schemas.openxmlformats.org/officeDocument/2006/relationships/notesSlide" Target="/ppt/notesSlides/notesSlide11.xml" Id="R91f7f5467c5b40f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cf263c15974fe0" /><Relationship Type="http://schemas.openxmlformats.org/officeDocument/2006/relationships/image" Target="/ppt/media/image12.png" Id="R44e663f3da2a46f1" /><Relationship Type="http://schemas.openxmlformats.org/officeDocument/2006/relationships/notesSlide" Target="/ppt/notesSlides/notesSlide12.xml" Id="R3127c9c786c343b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a7eb13a724d35" /><Relationship Type="http://schemas.openxmlformats.org/officeDocument/2006/relationships/image" Target="/ppt/media/image13.png" Id="Rac94138303914926" /><Relationship Type="http://schemas.openxmlformats.org/officeDocument/2006/relationships/notesSlide" Target="/ppt/notesSlides/notesSlide13.xml" Id="Rb4d12bdba8c2466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d40f65a4b4822" /><Relationship Type="http://schemas.openxmlformats.org/officeDocument/2006/relationships/image" Target="/ppt/media/image14.png" Id="Rae2f63ac1be94448" /><Relationship Type="http://schemas.openxmlformats.org/officeDocument/2006/relationships/notesSlide" Target="/ppt/notesSlides/notesSlide14.xml" Id="R90a0fab3536845a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a7f9d6ccd14b33" /><Relationship Type="http://schemas.openxmlformats.org/officeDocument/2006/relationships/image" Target="/ppt/media/image15.png" Id="Rf3635156a8bb45c1" /><Relationship Type="http://schemas.openxmlformats.org/officeDocument/2006/relationships/notesSlide" Target="/ppt/notesSlides/notesSlide15.xml" Id="Rf6bde7ff041b4d9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1df910e2784d93" /><Relationship Type="http://schemas.openxmlformats.org/officeDocument/2006/relationships/image" Target="/ppt/media/image16.png" Id="R345467f937964a59" /><Relationship Type="http://schemas.openxmlformats.org/officeDocument/2006/relationships/notesSlide" Target="/ppt/notesSlides/notesSlide16.xml" Id="Rb104abad5e484cb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28f4382c841a0" /><Relationship Type="http://schemas.openxmlformats.org/officeDocument/2006/relationships/image" Target="/ppt/media/image17.png" Id="R0037e673c97f4414" /><Relationship Type="http://schemas.openxmlformats.org/officeDocument/2006/relationships/notesSlide" Target="/ppt/notesSlides/notesSlide17.xml" Id="R8a1d4a8f9c864d4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21934a67ea44ee" /><Relationship Type="http://schemas.openxmlformats.org/officeDocument/2006/relationships/image" Target="/ppt/media/image18.png" Id="Raea66bceb46948d3" /><Relationship Type="http://schemas.openxmlformats.org/officeDocument/2006/relationships/notesSlide" Target="/ppt/notesSlides/notesSlide18.xml" Id="R2f46ff0d6903483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3ef4b8df941c6" /><Relationship Type="http://schemas.openxmlformats.org/officeDocument/2006/relationships/image" Target="/ppt/media/image19.png" Id="R50e19922f8014b60" /><Relationship Type="http://schemas.openxmlformats.org/officeDocument/2006/relationships/notesSlide" Target="/ppt/notesSlides/notesSlide19.xml" Id="R706e07294e3c4b3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28fe4b35ca4f03" /><Relationship Type="http://schemas.openxmlformats.org/officeDocument/2006/relationships/image" Target="/ppt/media/image20.png" Id="R772870fd42734943" /><Relationship Type="http://schemas.openxmlformats.org/officeDocument/2006/relationships/notesSlide" Target="/ppt/notesSlides/notesSlide20.xml" Id="R849ea3eeaa2f42b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41f5ccec24d87" /><Relationship Type="http://schemas.openxmlformats.org/officeDocument/2006/relationships/image" Target="/ppt/media/image21.png" Id="R8861a4070f304e59" /><Relationship Type="http://schemas.openxmlformats.org/officeDocument/2006/relationships/notesSlide" Target="/ppt/notesSlides/notesSlide21.xml" Id="Re3aac4bda2fa41e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ad08857e744807" /><Relationship Type="http://schemas.openxmlformats.org/officeDocument/2006/relationships/image" Target="/ppt/media/image22.png" Id="R453959d9f3564df0" /><Relationship Type="http://schemas.openxmlformats.org/officeDocument/2006/relationships/notesSlide" Target="/ppt/notesSlides/notesSlide22.xml" Id="R4ae545d3693c487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d5b3db653a44c7" /><Relationship Type="http://schemas.openxmlformats.org/officeDocument/2006/relationships/image" Target="/ppt/media/image23.png" Id="Rb53fa6f1c4674f34" /><Relationship Type="http://schemas.openxmlformats.org/officeDocument/2006/relationships/notesSlide" Target="/ppt/notesSlides/notesSlide23.xml" Id="Ra052fe780b97473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2a8fdd844d4e93" /><Relationship Type="http://schemas.openxmlformats.org/officeDocument/2006/relationships/image" Target="/ppt/media/image24.png" Id="Re506c479245e4427" /><Relationship Type="http://schemas.openxmlformats.org/officeDocument/2006/relationships/notesSlide" Target="/ppt/notesSlides/notesSlide24.xml" Id="Ra9500e3809a0479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4a35e7598495b" /><Relationship Type="http://schemas.openxmlformats.org/officeDocument/2006/relationships/image" Target="/ppt/media/image25.png" Id="Ra3aa654ece7e4922" /><Relationship Type="http://schemas.openxmlformats.org/officeDocument/2006/relationships/notesSlide" Target="/ppt/notesSlides/notesSlide25.xml" Id="Rc4cbd863d9964b8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b2035b3434b9a" /><Relationship Type="http://schemas.openxmlformats.org/officeDocument/2006/relationships/image" Target="/ppt/media/image26.png" Id="R419d4c0479b24826" /><Relationship Type="http://schemas.openxmlformats.org/officeDocument/2006/relationships/notesSlide" Target="/ppt/notesSlides/notesSlide26.xml" Id="Rc55a784e0544496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6add0b7d3647ed" /><Relationship Type="http://schemas.openxmlformats.org/officeDocument/2006/relationships/image" Target="/ppt/media/image27.png" Id="R65f293fbceef442e" /><Relationship Type="http://schemas.openxmlformats.org/officeDocument/2006/relationships/notesSlide" Target="/ppt/notesSlides/notesSlide27.xml" Id="R4406afb27e8444e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3649aa6994086" /><Relationship Type="http://schemas.openxmlformats.org/officeDocument/2006/relationships/image" Target="/ppt/media/image28.png" Id="R2b68c06c38c942ad" /><Relationship Type="http://schemas.openxmlformats.org/officeDocument/2006/relationships/notesSlide" Target="/ppt/notesSlides/notesSlide28.xml" Id="R96d3088c469a400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22ccaeddf44c27" /><Relationship Type="http://schemas.openxmlformats.org/officeDocument/2006/relationships/image" Target="/ppt/media/image29.png" Id="R1ff41a7520df420d" /><Relationship Type="http://schemas.openxmlformats.org/officeDocument/2006/relationships/notesSlide" Target="/ppt/notesSlides/notesSlide29.xml" Id="R208d6085a7bc4c4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a7f1b8a33d43c0" /><Relationship Type="http://schemas.openxmlformats.org/officeDocument/2006/relationships/image" Target="/ppt/media/image30.png" Id="R63320046cbb043d0" /><Relationship Type="http://schemas.openxmlformats.org/officeDocument/2006/relationships/notesSlide" Target="/ppt/notesSlides/notesSlide30.xml" Id="R329488b159134a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67333F-315B-4F49-B7D3-47BCD01C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4E9390-BC60-482B-A1EB-A1FA211C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85B095-54A5-40A2-B72A-DF9EB52AE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4C942-0A87-4527-8DD4-21B9F451D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56D92-25B0-42D4-AC8A-2C09A169B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引力场、卫星、开普勒和轨道能量。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32174-9D89-4CF5-87CE-EA5B2F8F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4A6B4E-56AD-4878-BA21-619732301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BE2AA2-5ED3-4BCF-91C8-E743644FE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9C0197-86A8-470A-B23F-8A9DFE03C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d142c98b3d40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6D6398-1303-4E78-BB02-CB74CE44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6090B2-BC59-4B0F-A7CF-9058AD84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4786E3-E9C1-429F-93B5-292E6289B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81F6EA-EB5F-4DBA-8795-70878FA1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D869D6-9508-4503-A4C0-7FC78D51B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48D226-1FED-4269-B92F-B2487B200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5491B0-350C-44A1-8CA7-8EB51828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45CFCF-0C1B-48CA-B27F-1EEB7E24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CB12FF-C2EE-414E-A54A-9BEA03C0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574502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452602-9C39-400C-8278-F74969EAD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6CAAC9-7C7F-4D10-A7A6-C160ADAC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7f791e5a124d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D9526-8CDB-4620-8C00-766D7966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9E8407-B91A-4A7A-9754-303AB828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5EA31F-B250-4AD7-A267-92C347C7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6C232-9B84-47D0-8E57-12C0E0388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DE72D-36F4-4781-9ABF-9F6B07458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FE38ED-E52C-44FD-B4AE-5C4F6C0A6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BB6CBF-15DC-4EA7-9547-883031A8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A523ED-4E13-4502-9501-E9EAD87F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22D044-9BE7-4EE1-9404-60BD2AC2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7862AA-757B-4763-ABD9-8DE90894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0CA34B-1E46-4821-AABF-09A1C0580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B39B16-CBC8-457A-AB92-79142461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58524E-F465-49F7-A1E8-E74D88FE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D4E4F-F635-4AE6-8A0B-C0D5DE55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3666B9-5F85-43E3-8D43-0ACA47736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29BC02-6E62-4F79-ACC6-5C32AC33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30E6CC-A0FC-4003-8813-7472A58F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成功标准｜圆轨道条件来自引力提供向心力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0D61D4-7CE3-499D-ABF7-8632582F2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A752AC-8BBB-448C-A8FF-84972A5F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B79724-F6E4-4B0E-996A-9FA72C611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148699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4FA534-82B0-43D0-B96A-AF07785C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248E9-3D2E-4909-B979-B4889894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0035f6c99c48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0E9C1-3650-45C9-9C86-085B1FB8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E4A3BB-E9DD-44EB-8675-C28EC711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196B81-88C5-4BDE-88BB-DD3EF707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8AA0A2-1039-44BA-89F0-1C8069D0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2A7DB2-4C6A-4D56-AA64-D086C6B2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FDD045-60B3-4280-B92D-42D461D73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边界提醒｜轨道半径与高度混淆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4D8A62-9A1F-48CD-A6EC-DD73A076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FD9907-B3E9-4678-9242-A7272FD6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0F21C-21D5-40B3-B194-81FE4889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引力场、卫星、开普勒和轨道能量。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5C03A7-43CA-43D3-A65F-EF6ECB46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0FB713-A210-4BA7-ABB3-F32E3F7A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71CA56-2F48-484F-9683-80FF488C9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3045B0-23BB-4696-99AF-963106C0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1A·反平方关系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8C3F60-0C23-4D8C-8B0E-BAEA3803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54BF66-A699-47E8-8D7B-A61B17BB4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C4CF78-7C4B-4100-A47C-3F3B6F1F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DAC870-B02B-4C06-AA8E-45F046AA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087573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158F5E-E3D7-462F-B9F5-F5B55783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A37F68-4068-43E2-B2BB-A577A565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9c968114045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12EB31-3F2C-45D1-964E-9CC3D450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445DE-3899-4993-B506-DC297C86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E75862-D799-45F6-8FA1-29DFBDDA1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能解释“圆轨道条件来自引力提供向心力”，并识别一个反例或边界。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B62F3-F2E8-481A-980F-D3EC76CC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1CFF37-18C1-455B-8AC6-5896B503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56FA5F-9AB8-463B-B91F-BEF79E50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2R。该处重力场强度变为原来的：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CD224F-8DA4-4BA0-BFD2-CB0C6132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高频错因：轨道半径与高度混淆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B70D28-7D23-46B4-8938-ECDF42E5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D6FA8F-F8E9-447D-9262-715B965B9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573679-47D7-467F-B426-2FBE2DB0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3B97B5-6892-4DFB-BE45-F3278DE9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4E084B-A669-4BD7-8038-0E82A070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510FC2-D7B7-480C-A55E-6C97B8387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0EB5E9-A66D-4974-B549-BBE7774C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308704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E58376-F68A-4DB8-A3A8-1BFC9F17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C3D4E1-B0B5-452B-A8A1-7F438FA4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c40bed96d045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AAF55-59B6-4B21-ABE8-B7EEF2A20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FAB00D-6F35-4A32-A427-DFAAE5A8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A182C-C866-440A-B641-D1867E680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329FD3-C76D-4A1F-92D9-3C56E57B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B0F0A0-6977-447D-9CA6-5B398F20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C44C59-9B04-4DB0-922D-711693E2D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EB97D7-D9BD-4D74-842E-6B0832113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列轨道条件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BE7717-8FFB-402F-A40B-C258EFA2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77F0F2-1370-4B2A-A828-C2D27EB62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1A1912-0396-4299-8CDC-0FBC9D67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2FBCCD-BD95-47EE-B172-05CD78E3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C92609-7AF9-4EA9-9BBE-4052D060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2R。该处重力场强度变为原来的：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7C88A3-3D8D-4FF6-B143-F36E95C1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DAF34-2810-4C7A-B35F-24BAF0BCD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57028F-6BF5-4819-9ACF-D1CE1FB1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正确结论：1/4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解析：g∝1/r²，因此比值=(R/2R)²=1/4。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A843B-23AE-43B9-9923-C536D6D8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89C7A2-0B16-4CD8-A8AD-8972E4855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E0005D-8225-4930-A8B4-1A5D62D8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4C4DFB-429D-4C84-B032-8C881AB5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722540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08FAA8-73CF-4070-88A4-6ACD664A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467846-3C79-48E5-97C9-27BA9E19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adf83dc70a4b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7B1F78-D1FC-4FFF-89A7-6BA1947D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D4987-4C09-48CD-BA66-0F005260B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EFFDB5-C01A-4129-81EF-3F0FABF8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4BBDE6-1410-4E07-9F96-406A0F26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39BFA-8724-49D3-876C-08DC92BF1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4CFBD-F964-4EBF-96FB-B7F419B05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310A4F-36CD-4A5B-A32A-578C148A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66CB26-071B-4EB9-AB7F-DFAAF376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A87816-DBB9-4458-B83E-120A700F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219169-CD61-4500-AD92-2A49081B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8B8F9-7FF9-49D6-803A-D00A68082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BB1861-4E0B-4713-8FDC-C32B5FE0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BE9625-0B19-4A44-95FD-334AC96F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4AFBC3-465D-4D29-BE83-CCA475F7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8A3393-35DA-4223-B1E1-8BCF88D04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10F812-736D-47DD-903A-9D64E7267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A4C9BC-84A1-4D3C-B6FD-C2E683E0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D7ABA5-5FF4-4AC0-9FEF-6D44CC24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785ED3-B95D-4CE2-A676-E3B6A9EA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072210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33F2B0-8E07-4899-AF38-31E7E0885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13ACB-F7D3-4BC1-B577-2CFD7738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7bf43966c46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E94681-897D-4ACA-8397-67C41F77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859284-C0C2-4EF1-9B58-26DEBA65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D49804-A238-4843-8D38-51EE8976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FF966C-C8D2-4DA6-AE3B-4B379D082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72AD07-5F2C-413F-993C-7A96F24A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79DA1-6625-4653-BCE2-9BEA8CA7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8422D1-40BD-4F3C-A973-509DC209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986B7D-C986-41AE-98F9-38032072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BA0C17-65DE-4192-8E6B-13E0C86E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E1E582-8926-46FD-B060-7472D4FE7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B252D6-1625-4704-AF06-58FF44B1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9B3FFC-46BD-4025-8ED5-3E80682A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313A9E-EBFD-4487-8581-6FC40463F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065DCB-EA81-4B8E-9203-A8EDDCE3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35FF68-A0EA-4514-9713-DFE6DDE6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A423A0-7ABB-4074-9A53-149C3EF4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E158F8-FB18-4FE4-9E39-1DD062EF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616970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7CFFBB-0655-4DAF-AED9-CE4FBEF1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89C0E-911D-4CA6-AB42-8ADD6F3D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4c8b6faa04b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8E0C8-3F72-4F8D-8322-E37DC033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0DE32-E76C-482D-905F-F2E04BCA4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D41D9-1FC9-4C9A-A835-AAECCC80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9EF0F-6D11-4689-88A5-D2F9B1EB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2R。该处重力场强度变为原来的：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EF5E14-E41D-4B6B-B2A7-405BD7674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DC290-04B3-40F5-8382-A6CF561FE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688665-F21C-450A-97AE-1B0ADEBFC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8F5A60-8816-4744-A056-F3D96C9F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A47C2-2136-4243-8790-7459ACF8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8E7C7F-D129-4ECC-842A-78CEC46F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4880E8-2769-4B40-8B07-6DDB1B71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2E3ACD-890D-4D53-B915-595084DB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72B5DD-8AD3-4440-A6F5-1982F93B0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5043B-4E32-4671-85AD-96B8424B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307D95-9464-4707-9214-0F6C0099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6844F1-05AA-4E5D-967E-970CE911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3571DF-1D38-49E4-BECA-51D0D490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941010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A0CECB-58BB-46DB-AF5F-D84FDC6D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B2437-DFFF-4006-B40A-4C449CDA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183e258cd14f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00C54-77D3-4673-924F-DF6B489DC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F6FE5-C7C6-4931-8E6F-4764B2F6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4CC264-7932-4308-8F4E-3D3DFA6D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F8C115-329B-4B0C-9481-FBF4A021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45 kg 的探测器位于重力场强度 3 N kg⁻¹ 处。其重量为：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C6FF5D-3E24-4DC8-81BE-295E1E90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1A·重量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E706F3-439A-48E0-B1AD-F9E95072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353A05-7293-4756-B450-5C7FA534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75857-1172-4B64-A831-A89511D1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01733B-1A87-440A-A3AE-7745E6BC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B4AFF4-D64A-447B-8394-E863735A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9B98DA-EFD1-4C28-A28B-DB4C71A9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A0D9BD-7A01-4917-9DBD-9402D8FEC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A59F32-EDB7-44C6-BDE9-EED0AD6C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BAC165-7EB2-401E-A6B6-E7D628EC1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A6DEB8-8715-44E7-9965-9EDE472F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905438-DF49-41DA-913D-86B7526F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CCE7F3-9DCB-462E-9B75-989D4AD3C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DDED4C-A4BC-4A66-A4CC-915A40C4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149341-DAD8-41D4-81F2-D8C94575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7431004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378A69-7CAF-4A54-9ADF-536BB25DD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25299-4D54-4EC8-A0AC-9C3BC5077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04fcf9526840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6DF8A4-9EEE-4348-BA58-20C50F67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A34A22-2BC8-460E-AA4C-0C41D9C12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A8EDF1-853A-406E-BD2E-3ED3578F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4CBAF3-69E0-47B5-A564-C78A5CFA6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DFA72C-5E5B-497E-9CBD-F63F4271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某卫星距行星中心的距离由 R 增至 2R。该处重力场强度变为原来的：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4FA7D1-197E-43FA-AD86-34CC7B79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441C0C-B226-4D05-81AD-D261081F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65DFA2-6364-43B4-A995-26E6C715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577A93-4DA5-4ADF-AB2C-76068906C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45 kg 的探测器位于重力场强度 3 N kg⁻¹ 处。其重量为：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F7A560-1303-4478-8DD8-C1C34673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0D493E-74C7-4D26-A74D-3C32CBA8D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9E9D30-823E-4254-96ED-B3B442BF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379C14-4783-4D0C-9DF9-2EAAD5E2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两圆轨道半径之比 r₂:r₁=3:1。由开普勒第三定律，周期比 T₂:T₁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84B2BA-2D19-4A40-8B29-F6981964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C1FCA-19CE-47D9-8D4B-76B527E1C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B6C659-A343-442C-8C84-BFA1860C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534785-8E11-44FA-9DBF-5B331BAB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406846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24E9C-BBAC-46BA-92A0-BC84B7DF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0AE97D-8FCF-49A4-A6F3-536F69F5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daf5df8164d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325ED6-7CBD-43DB-A16B-A128C4D22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78B69B-C955-492F-A561-76A37DDC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5BABB-42F0-437C-8923-2DBAEB87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8252B7-B00A-488C-A076-4B1F6A71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111B2F-B7B1-4671-8A31-67810366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871F33-C132-40A9-A434-3B2A5E2D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95A9EE-2680-4EA2-8F3B-7A7831AA3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E52325-0714-4E81-AA78-1E2CCFB4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正确结论：135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解析链：W=mg=45×3=135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3EDF5D-D75B-4FF7-843E-2CC6D435B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AF39EF-ECAE-4781-8828-43A34AAE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1F93B6-E816-41CE-9150-BB29C5CA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1987F7-B781-4C10-A2EE-B0A87D834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800037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8806D2-C6F9-4B77-B041-384198E6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3C2FB-5B01-472A-A5E8-DF784347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e663f3da2a46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CDB320-7BCF-47ED-AE33-633B129F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09B49-FC4F-4BAF-AB84-E26F5DE1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7DDEF8-B6C3-4D37-9887-9DA94B44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6819A-285D-454D-93DF-EA7BC0A3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两圆轨道半径之比 r₂:r₁=3:1。由开普勒第三定律，周期比 T₂:T₁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10F0D6-0138-480E-842D-48C67EEA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478F7C-9844-41FC-BC7D-1A35E7D0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05178A-A543-4E89-B0AC-30B961A0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7DEA80-FE9E-4736-9BC7-9022E386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5FBE80-A016-4356-A55F-6A315D6D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5D190F-5F1E-452C-B1F5-85868973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C38E5B-BE6A-4F46-8244-A33F3458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376E1-412A-4DF7-BA75-79602876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3DB4ED-3E8C-4D1F-A529-C2B90260A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2044117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113B9A-D161-48BC-B74B-A217BF26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1F2BE-A686-4A8F-8BDC-C1F0ECA9E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941383039149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45FCE-DB6E-4207-9D9B-9BB80BE9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2A2E24-BC99-4A05-B83B-6ACD825E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E453D9-90A1-4095-828A-9924C7B7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能独立执行“确定中心天体—列轨道条件—比较”，并说明每一步理由。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FCC35-71EC-40CC-BCC7-06CD5CD8B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142C5-744E-43B1-BDEE-E44998C0C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BF73D4-D4B0-40B7-A211-1B683761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4R。该处重力场强度变为原来的：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660024-D4C7-4621-BFEF-6E96386A4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高频错因：轨道半径与高度混淆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BF4D73-5796-4E1B-A442-46E84DD88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E8C42-697D-48C8-8110-D5333262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A8006B-556D-4DC5-8BB7-77169354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5AC598-A1CC-423D-BA9D-2867F9844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D4B7E5-BB07-4B66-965D-057DDB05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44EA9D-A22E-4045-A5EE-A5B1453C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DAB09D-E939-4DE4-B075-7D20B791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3030114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D1D198-5635-41B9-82EC-71AB7C36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0DDFDD-F673-4695-B8CD-8EC5145E5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2f63ac1be944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B1A1F4-9741-427F-B615-1ECEF4C4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4213A4-6138-4236-8F3C-D7197FED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FC561D-BB36-4FBC-A699-89FDDB30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700A07-DF94-48B5-9A40-F8891F24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1AEC91-DFAC-4A12-A596-989A04B8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AC30F7-1CBB-4780-893F-A01E4395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69BFF4-4CD3-4ACD-8DFE-369B8ACD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列轨道条件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0F32EF-FD89-4E72-B382-80E2A046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9F80F9-D60A-4780-9329-82CC16BE0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F6CDE-0339-47AA-9C0F-1BFAEF74E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F9833A-D9DE-4DB9-8135-19A61088F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1C1A39-C883-4DB5-BCE1-56F6FAC3E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4R。该处重力场强度变为原来的：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42A256-29B6-45C6-8E52-203239D8A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29F2C2-B15B-4A85-9D86-F8EBFDB2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1BB4CE-8167-462F-8A1E-443A9D20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正确结论：1/16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解析：g∝1/r²，因此比值=(R/4R)²=1/16。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A32F6D-1112-4F84-9EEA-6028985F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D70887-EDD8-4F04-8016-B8682CCA0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82FE1E-76C3-40EF-A658-03865D0BC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F5D546-8C7C-4BF3-B3E4-D101F304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1181085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ACE1B3-3539-436A-BCC3-4DBC98130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CE1FCB-223B-4386-BFEE-E1FAEC0C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635156a8bb45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318C0-8C8A-471E-B911-1CAC7A79B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7D8EA-CC8A-4EFF-82F5-6761FB46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DA9ACF-E113-4B84-BC8E-0E1AA9043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7908FC-582B-46E0-A145-E7BA1245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545BC-96EB-4033-87AB-526261E15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76AFCA-8291-4054-9E06-373411FC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298D0-EAE2-472D-A578-66164962D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E69272-A2FE-452C-81A6-03B3377C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4947CA-C9DF-45BA-92BF-4FBB5229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7CD8BB-1A26-4F33-818B-A9A5593F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83855E-4155-4F94-BDD2-68B28ACC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0A76C7-EE63-48C2-BC64-1F4BF5E9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C2A24-14F9-49F2-A60B-AC8F2B77E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6965E-5B56-424D-8B0A-20676621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938072-7BB9-45FE-8578-40316A63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064C6B-1508-46A3-8646-90554A77C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1786D5-12DA-45BC-8883-4F8006BE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8F1252-E99C-41AB-AE64-C3A2EEF6F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D93B85-7662-4849-BFC4-31F0071E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707089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F34141-BAAF-4495-9D5E-3AB9C7CB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3214AC-89DF-424A-9A19-9CE536BC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5467f937964a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4F780-96B0-4132-8830-2958CA3F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4CC95A-4270-4C50-AD00-B86DA928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2B4CAA-9D83-41D3-B9C9-9FEF97B6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192DD8-7B2E-4A40-A48A-D67C8EDA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43FA08-7AF2-4AB2-A080-2F65796E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D0B15-35FA-4519-8E58-EC19D838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18A1E4-88CD-4F65-81A7-E3B319F3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F2964E-F58C-40FC-A655-B68EA90F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2A4A77-F877-4B4B-A654-C3F8188E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4C844A-C1B0-4120-9F72-02DC95E43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B9CD40-D58D-49C3-9EDC-6648BA8F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0B65BE-B673-4E52-91DC-CA666B40D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CE5E12-5563-4CA6-A563-F1A6576C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AE4816-E192-4EA4-859D-454FBD0D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57C69D-1EDD-4A30-8502-F46ACC17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FD0C4A-026F-417D-8B25-1A32DC671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965B16-37AC-46A9-AC04-7555B9D5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8422562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1B78A2-79E6-46DD-9A11-E3C1C966E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D6388-D10E-443C-A93B-23CEAE11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7e673c97f44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C1A17F-5FF0-48B7-9CE2-E79903F08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ED5C8-5194-47B9-BBF1-CFD5BC95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D0DC1A-C17E-488B-AE59-2B939074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E7367-94EB-4FFB-A2BA-25CD8E62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4R。该处重力场强度变为原来的：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394364-48B4-4CE1-A248-3215FF4D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F89A11-A735-427C-9C0A-3BF101FC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7023E8-4CD6-4332-B72B-7CB3A315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0DF084-763D-42CA-A5A1-452FA1F62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47E4C3-272E-4363-AEB2-B64C0D7A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14F264-50AA-4491-A374-480E33F7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382FBA-C834-4843-87F2-319859B2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7E7E91-C322-495C-9A0F-D69B33FF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D165BE-0776-408C-9D27-C0DB13D2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D50F9A-1963-4CF6-BA1B-B316BBA1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4BABCB-5506-4AB4-9D90-3D37ACC7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C031FE-530E-4F19-A675-A1373D7A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E4D148-E1CB-425D-9C3A-D3D649F51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282920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EE512E-B79D-4C3C-B96E-E788294DE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DAE467-8F79-43DD-A86A-64438B49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a66bceb46948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09D34-22C8-45C2-A1B5-82BA0CF6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DD09F-F469-4AEA-8713-EE9C8627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23418D-9943-431E-AA48-5CA1D447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8B229E-3268-4985-B2B7-E0B66F4A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55 kg 的探测器位于重力场强度 5 N kg⁻¹ 处。其重量为：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8923E4-E4C6-4B3F-865E-9F4CC7C7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1A·重量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A0672-B5D1-4263-917C-711A8E39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995B80-F313-4CC8-A73D-BB74BC31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A26AD8-69D9-4E05-9459-665D6B2B3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13BE24-A9C0-4524-9B83-DACAFE9A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4F90DA-CAA9-42D1-BA9C-79AAC646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4BA124-A50C-4E0D-BFF0-EC69620C6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A71D57-7C18-4926-A5BB-C56287FC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A47839-06A7-4C2C-A3E4-4DFDA409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774273-CCA2-4634-94C6-38051F22C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8D514B-FAB6-44C9-A29A-7057CACA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DC507C-1A47-4E97-BF3E-CB08C997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B89C57-6DF5-4923-A9C5-6FE3F5F5A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BB3955-FA39-4D30-9BF1-DC4A697FB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8C27FF-9CC4-4469-A0E9-414D76C67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6334635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BFE42A-090D-43F5-BA37-2F4CBBEB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E29C1D-A940-4DDC-ABBF-680E92AA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19922f8014b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D637B-EC0A-4712-BDC7-D3890E945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17D4B9-146B-451F-ADAF-4E9FA021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5070E-09D8-4F46-95FA-CB1B8604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1A7B44-09D0-404A-8CB2-84520C77D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8FDFC-F01E-4C25-A38E-C7DFA147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某卫星距行星中心的距离由 R 增至 4R。该处重力场强度变为原来的：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AA918-9FA5-4D87-BBEA-604E2A73B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2D6AE4-BD68-4602-AB10-A372917B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B874B2-1595-4CCB-8572-C4B0E74DC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C6688A-7410-41BC-8ACB-5765658B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55 kg 的探测器位于重力场强度 5 N kg⁻¹ 处。其重量为：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4CA327-3F95-44F7-AB6F-A6694D13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DC438F-590B-4B2B-9CDE-DE9C6357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AA0219-5671-4D6F-BA78-D5F0DD8D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472FB0-9C30-4B57-8FED-9C5C25E6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两圆轨道半径之比 r₂:r₁=5:1。由开普勒第三定律，周期比 T₂:T₁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FEB5BF-1263-435F-A211-13582B2B7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4063DD-1C37-413E-8FD3-D4C8E19B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E2679B-22BA-435E-A5D9-D3D894EE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11B172-CB8A-40C7-99AD-C8995DFB0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1850239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020315-7E71-441D-9D9E-C3C72D9C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02366-62E4-4898-B214-3C763397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2870fd427349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5740B-1610-40B6-BA6E-7121FF7A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78B86C-29BB-45E1-89F6-62965DF0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722998-C867-4532-9ED3-178F1C950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47CB0-DD1A-418E-BF0B-2784AFD9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DE2468-F9C0-4724-B8AE-A9FE3A28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4AF61F-D44B-47E5-93AC-E43B3AF6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FFADF4-2915-42C3-8128-EAB33DAD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659550-778C-474A-B70F-F656CBA7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正确结论：275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解析链：W=mg=55×5=275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3914B0-6844-41EC-8902-C05BF1DE8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2CB3A9-7333-4EF6-BA17-9A2CC856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4C4AA0-430F-4ED3-B9D9-1B6D4FB9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C2BA7F-07F1-4EA8-A5D6-777311DCD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9175721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8D80E0-28AA-4476-B87A-D68E0325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F90163-39BA-4D72-BC3C-86E0B6DC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61a4070f304e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97965-4717-4569-A0E6-9AD3B88C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736084-EE16-4246-B5AE-DCFB06EB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483412-26B4-43BA-843C-1B974AD0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273FB-AB26-473D-9488-6C8485EC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两圆轨道半径之比 r₂:r₁=5:1。由开普勒第三定律，周期比 T₂:T₁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6B314F-43A4-4EEE-8423-666F27030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EC9BCC-4F5D-43D8-BA3A-F41008507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63C66C-A78E-41AF-B983-7E14BDAC5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BFB611-32F0-4E02-A568-1A7F39312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31D9F3-2A14-441B-88F9-8E37AD60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DEBC98-D692-4098-B72F-2B33459E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F3788B-4E74-40B1-958D-C34A576B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55FD6C-496D-4D04-B287-E10289EA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6E0DB8-50CD-41DE-B4F4-45C826AA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2549481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2CF3E-B200-465D-A368-0C4481ED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A3163D-C709-4908-AAFF-183E084D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3959d9f3564d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6156FA-DCF4-4490-A987-D82947F63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87B1FE-D54D-4F62-A3B1-98F4EBA4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FDAFD1-9EEC-4327-B587-085F2F83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DF489-C3CF-4522-8B3D-8F974EC9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777A6-9E67-49F8-89DC-BAC1F3F4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1E95F3-8460-4AD2-8BBE-21B3A643D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6R。该处重力场强度变为原来的：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9DA31E-07D9-43C4-AECD-DA1BD06CD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高频错因：轨道半径与高度混淆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54819-D01D-4CD6-B359-A2164848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DB1B69-3EE9-406A-A5D4-40EBF47A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11108-F37F-48E7-99DD-F3094732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B3DFF6-84F4-4E85-9F29-EFADF60E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16D2A0-372B-4F25-A22D-DC29A961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C6E619-22C8-4C79-9193-079FEB43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5C3EFF-4A32-479C-96F2-AA30F16BC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5356337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FF6CF7-3A8B-447F-8A82-12239DE7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1BB95-408F-4AC4-9969-03051701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3fa6f1c4674f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3D4037-5CF2-4E6D-A4E6-CBA97F25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99E0B-1D77-455A-9DD0-2E9B9F9E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853261-1BE0-4193-9004-0A63B2B3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57B950-2730-4CD0-A7E9-EE3DE24B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8DD7BF-2D5F-4EAE-B999-8FF4A602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8096D6-6533-4D4D-896A-4C0479EB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E238A-7929-445A-9D3E-96C8839E5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列轨道条件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FE950-B189-4D6C-9947-E66A2DB21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C5FEC4-69D2-40D2-B763-5DFBC0E3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E3F54F-69CC-40EE-829F-81CE1EC63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7E4DF4-EDCC-458C-BC78-07B4CD55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B69267-61AF-4142-ABFC-86C335CE9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6R。该处重力场强度变为原来的：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B7CD7B-3865-4B71-87A4-292492448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A108FC-4A57-447F-B726-DC517DD8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A9281E-C634-4929-9889-213968CF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正确结论：1/36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解析：g∝1/r²，因此比值=(R/6R)²=1/36。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6603A6-C7AD-41CB-AA3A-5F631DE1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631795-D1C2-425A-B503-A0C4B45C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C5EEB2-E3B6-4F4C-8D0B-4F1FBC89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199B61-005F-42C8-9C90-8982744B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1980586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4F372A-797B-4E13-9A87-14589AD11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150A4-E5BD-4DB5-A30A-3681E6CA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6c479245e44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F14C42-4537-41B6-8861-35B62142B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07CB7D-E71F-420C-8345-1B4DA005F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58C46E-562F-40DC-9CCF-2896E52B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E7180C-6516-49D9-866C-B1993868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B075B0-B912-4F4F-B84B-5B99AE73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917BD9-F018-4A7D-92D4-277114D1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840314-DF19-4046-9B1A-74F8AAFE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BF1E3A-01F4-4823-8087-C9DC2128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F804E9-73E2-466D-85EA-8FE37A04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4B5F7-7AA7-403C-B167-E01DE51C8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1478C2-1872-429A-A85F-A5E37BEA1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14DE12-0D39-4816-BFC6-FC97DA97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D84341-56F5-47BB-9C94-343F2DD5E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411308-C58D-4EE6-8A00-F1EFA357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80BBDE-0880-40E5-A1FF-C86DC167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C8AB12-A123-4504-8F16-512367336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921362-E03A-4435-B264-C1BB7D6DD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5A9F2F-77A7-414D-B85B-8BC3459F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8F77F5-B4CF-4729-A938-C5B6CC3F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5608250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FD5CA2-10B6-4818-907D-C7C9259E1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782D82-3C72-4B1F-A6D2-4DC11C2F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aa654ece7e49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B0CD8B-AEAE-4548-9192-0B9BA2A8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F35FE-C860-4E9C-A0BD-9FB6BFC9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85386-0884-4050-A715-9EBE3677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6DEFC-5025-4B2F-BCF7-5ACB2AF01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3A03A4-D32D-41EE-9BD6-48BECE3E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C7E889-C07A-4485-8988-5E021AB3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30540-CEBA-4565-B120-0AAF44D4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0B9A58-67ED-4D37-9D9C-E1BA243E1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5FD23E-B960-47DE-BDB0-1FDFC2FE9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B4EB6D-ED5E-4998-94BF-417D4BB9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41784D-198E-45A9-B686-62E6E439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E927FE-E7FD-42E1-8F62-3EFF13EB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D9835D-9181-4F3E-9135-02FF266C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90D2E1-3B3D-46AD-BB6B-319CE813D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633EDC-845E-4574-83F5-15942CB4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4A8570-145D-4C82-B45F-6E3E6909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4606C6-DF0D-4155-B1EB-DD04A5B4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09690003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72D971-90C4-4D16-8948-2C982E4A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8BD80D-06C3-43C4-B8B4-DA1AB65CD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9d4c0479b248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6A94F5-37A6-437D-A6CB-C43AB288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E59A00-96EE-4AC8-9FA0-D57FCBE4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933368-40EE-4B97-8C0C-1A0B24BF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5B0D9A-8840-4DAB-BF72-72B88DB4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6R。该处重力场强度变为原来的：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F04F0B-1C83-4BB4-BFF4-6B31D690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48FFBC-C0F5-4C72-A3BF-0E10220F8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9AD754-275D-4483-BBAB-26ECDC124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9DDF4-1EA7-4CA6-8756-AB702650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D70D5-4F8E-48FF-99B0-9A54D7CF5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D1FE80-942B-4BCD-9472-5AA7A60D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17E2A8-3BED-46BF-9917-45FF2AF11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B5AEDD-D56F-4618-8F64-165944D7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58F075-0CC6-420D-8755-8A70D2AC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B94ED9-E08A-4F49-9193-DA099E3D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A8492D-D573-4943-B495-161CB284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A99020-B324-4D5F-A03D-65373B54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4EEBE8-9170-4669-82E0-8AF8D4A1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0947061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E3D76F-A188-4B75-BE5F-088BD02E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4FEAE-7706-4A71-B794-270DAA58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f293fbceef44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E13250-3E35-4AFC-AF32-65DF8F87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EC8B1A-FFF5-466A-A1C4-F4BBD2C8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0859D8-EB84-4461-9A50-C931B634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61C9A2-5B11-4E13-B78B-EDCFE9EB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65 kg 的探测器位于重力场强度 7 N kg⁻¹ 处。其重量为：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76C302-CD85-433D-BCBE-A816F3F5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1A·重量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71B287-7AAA-48F8-BE79-736BA7D59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B7F2EF-CD43-4247-8C48-969FC1D5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FBF019-9287-43DD-8480-C28FAD61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62EC6-3200-4811-866A-A758E2AD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FD7C6B-AEFD-46FD-B861-38F8D81DC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1DD82-AC62-4BB9-BDF4-405DAE32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A22291-E6BD-47E0-8F06-B159B21F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8EB1D2-1B09-44BE-89E8-7F718F875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A88B3F-2CD0-4C4F-9A2C-98691C65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7EAD36-2E8B-40AE-83F7-8FF4C300A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AB5B72-757E-4E2D-BFF2-0B2B85F29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3E522A-4790-4200-A9AD-824A46AE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055FB4-C8D4-48CA-B9C0-AE46FC3D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54BFA4-865E-41C0-B342-460746EB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8390367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0A2904-5A3C-4EA7-8BC5-158138F21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E1326-6725-4B6B-B1A3-DE0BC6AE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68c06c38c942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D1AF4-1FF6-4EFF-8520-59BEDFF64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8611E-E3B7-4507-A84F-15785CF4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990EEF-FE82-4DA6-A038-89742094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EFDEE2-0048-49E4-8B8C-92ADD127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43681E-BBA4-4144-9CC1-E5629A50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某卫星距行星中心的距离由 R 增至 6R。该处重力场强度变为原来的：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2B4C7-BBFF-47B1-BE65-0E1205D7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72A48-A156-43C7-B422-CD7AE5A2D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5640B3-8F01-4028-9EC6-ED3A7FB0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631233-3F98-491F-9CEB-561F3E08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65 kg 的探测器位于重力场强度 7 N kg⁻¹ 处。其重量为：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34FA2-EB58-49CD-9CAF-9DB48896C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5FD88D-E3CB-44F2-A2EB-F4FAC69D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6119F2-6BA7-43B0-BBF8-4183F42A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793540-EDDA-4C1D-9190-269DF6CB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两圆轨道半径之比 r₂:r₁=7:1。由开普勒第三定律，周期比 T₂:T₁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CFD1A1-168C-4AAA-9929-EC359610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C6714D-6985-41AE-922C-D1D58128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6E9815-D275-4812-9A27-74B16D9FF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0BEAF4-409C-4874-9C4D-68F540CC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3835795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48DA84-C096-4F14-914D-692E09F5F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4FE1C0-C72E-47B2-8CA5-F1EDF5FD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f41a7520df42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F66EBB-A5B1-4195-B027-B9D22A784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5C0C0-610C-47C0-8650-EFEFA3DF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AC1742-4151-488E-9E16-1D9FE4E9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4A4C8C-25E5-4177-9126-E7A2C1555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A1BF9-83F7-4D1E-89D5-0F2FB3D3B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FFFC12-4534-45A4-A972-B5C6AC3D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AA7A65-1BC0-46EB-80CE-C47893B18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3F5C92-A5B1-46C5-AA60-33843E20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正确结论：455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解析链：W=mg=65×7=455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7B9A10-D7A1-42F6-8EA5-3235D3EF3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1212B7-9A68-4BC9-835D-EAB459A7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1AC185-516B-4363-9E78-E5BA147BC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8FD61F-3E8E-4AD3-9EFB-21977ECD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5645849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E939C6-2767-4B03-8525-4A044611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839B6C-18BC-439C-849C-BCF00FB0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320046cbb043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AEE71A-7CB6-48C4-AEB0-0AFDE7AF0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614F8C-A4EA-4B43-8F4A-CDB4B016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DA9AA5-E091-4B05-8097-3F7058601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8B19D7-6626-49B0-A80E-C4FF0486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两圆轨道半径之比 r₂:r₁=7:1。由开普勒第三定律，周期比 T₂:T₁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D1BAE1-A046-4FDB-8035-1EE1D739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23C6C2-2D15-46E5-97AE-8813BCF4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CA3543-03AF-4DA7-AFE0-90ECC71C2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BEF539-D1CA-4568-8108-75A53D29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BC1257-2663-4076-85D7-48206567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D588BB-675F-453F-B864-2B8DEEC4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ED85AD-9E22-421B-9558-7382BD13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335D7C-2DA7-4039-BACD-E00C4868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万有引力与天体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80AC0E-8CCF-48E5-92C0-D7C1E1B1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107062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2026-08-19T09:00:29.5050000Z</dcterms:created>
  <dcterms:modified xsi:type="dcterms:W3CDTF">2026-08-19T09:00:29.5050000Z</dcterms:modified>
</coreProperties>
</file>