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a3f9db7e644393" /><Relationship Type="http://schemas.openxmlformats.org/officeDocument/2006/relationships/extended-properties" Target="/docProps/app.xml" Id="Rffd926732c6a47ab" /><Relationship Type="http://schemas.openxmlformats.org/officeDocument/2006/relationships/officeDocument" Target="/ppt/presentation.xml" Id="R976c2365515f4d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e7b49b6a0e4c22"/>
  </p:sldMasterIdLst>
  <p:notesMasterIdLst>
    <p:notesMasterId xmlns:r="http://schemas.openxmlformats.org/officeDocument/2006/relationships" r:id="R037454d8c2e84a2a"/>
  </p:notesMasterIdLst>
  <p:sldIdLst>
    <p:sldId xmlns:r="http://schemas.openxmlformats.org/officeDocument/2006/relationships" id="256" r:id="R3785627068244d52"/>
    <p:sldId xmlns:r="http://schemas.openxmlformats.org/officeDocument/2006/relationships" id="257" r:id="R85d33a3eefb545af"/>
    <p:sldId xmlns:r="http://schemas.openxmlformats.org/officeDocument/2006/relationships" id="258" r:id="R0daf4c559fd643b9"/>
    <p:sldId xmlns:r="http://schemas.openxmlformats.org/officeDocument/2006/relationships" id="259" r:id="R8dd91ba23af24ba4"/>
    <p:sldId xmlns:r="http://schemas.openxmlformats.org/officeDocument/2006/relationships" id="260" r:id="Rdf6b918c59fe4eec"/>
    <p:sldId xmlns:r="http://schemas.openxmlformats.org/officeDocument/2006/relationships" id="261" r:id="Raf153ebd8300497e"/>
    <p:sldId xmlns:r="http://schemas.openxmlformats.org/officeDocument/2006/relationships" id="262" r:id="Rba650584ecb44626"/>
    <p:sldId xmlns:r="http://schemas.openxmlformats.org/officeDocument/2006/relationships" id="263" r:id="Rd2870094b71c4100"/>
    <p:sldId xmlns:r="http://schemas.openxmlformats.org/officeDocument/2006/relationships" id="264" r:id="Rcfea30d7d29c4311"/>
    <p:sldId xmlns:r="http://schemas.openxmlformats.org/officeDocument/2006/relationships" id="265" r:id="R8f9ca0a6d6994c35"/>
    <p:sldId xmlns:r="http://schemas.openxmlformats.org/officeDocument/2006/relationships" id="266" r:id="R1135d56c7ed3462d"/>
    <p:sldId xmlns:r="http://schemas.openxmlformats.org/officeDocument/2006/relationships" id="267" r:id="R2093aa6669bc4b8f"/>
    <p:sldId xmlns:r="http://schemas.openxmlformats.org/officeDocument/2006/relationships" id="268" r:id="R6339477eac7f4b02"/>
    <p:sldId xmlns:r="http://schemas.openxmlformats.org/officeDocument/2006/relationships" id="269" r:id="R12fb636abb7d4c9a"/>
    <p:sldId xmlns:r="http://schemas.openxmlformats.org/officeDocument/2006/relationships" id="270" r:id="R9db4130781344879"/>
    <p:sldId xmlns:r="http://schemas.openxmlformats.org/officeDocument/2006/relationships" id="271" r:id="R7d4eefcd989048f7"/>
    <p:sldId xmlns:r="http://schemas.openxmlformats.org/officeDocument/2006/relationships" id="272" r:id="R2a1b705cfe4d400f"/>
    <p:sldId xmlns:r="http://schemas.openxmlformats.org/officeDocument/2006/relationships" id="273" r:id="R61ceade54d6846c7"/>
    <p:sldId xmlns:r="http://schemas.openxmlformats.org/officeDocument/2006/relationships" id="274" r:id="Rd24b86068ee044fe"/>
    <p:sldId xmlns:r="http://schemas.openxmlformats.org/officeDocument/2006/relationships" id="275" r:id="Rabe4500607704fb1"/>
    <p:sldId xmlns:r="http://schemas.openxmlformats.org/officeDocument/2006/relationships" id="276" r:id="R432c9347c8944e65"/>
    <p:sldId xmlns:r="http://schemas.openxmlformats.org/officeDocument/2006/relationships" id="277" r:id="R36bce55d87684c27"/>
    <p:sldId xmlns:r="http://schemas.openxmlformats.org/officeDocument/2006/relationships" id="278" r:id="R31aaf2ec1d3f4fe8"/>
    <p:sldId xmlns:r="http://schemas.openxmlformats.org/officeDocument/2006/relationships" id="279" r:id="Rb62bb3930d804cc9"/>
    <p:sldId xmlns:r="http://schemas.openxmlformats.org/officeDocument/2006/relationships" id="280" r:id="R9846624b5a3946b1"/>
    <p:sldId xmlns:r="http://schemas.openxmlformats.org/officeDocument/2006/relationships" id="281" r:id="R1dcd8e5fc3014dc1"/>
    <p:sldId xmlns:r="http://schemas.openxmlformats.org/officeDocument/2006/relationships" id="282" r:id="R0dc1d266528e452d"/>
    <p:sldId xmlns:r="http://schemas.openxmlformats.org/officeDocument/2006/relationships" id="283" r:id="Rdcc26e3bc7694799"/>
    <p:sldId xmlns:r="http://schemas.openxmlformats.org/officeDocument/2006/relationships" id="284" r:id="R995dfc9cf3284c5e"/>
    <p:sldId xmlns:r="http://schemas.openxmlformats.org/officeDocument/2006/relationships" id="285" r:id="R3fe3ef77b3e243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8cd504271a40b2" /><Relationship Type="http://schemas.openxmlformats.org/officeDocument/2006/relationships/slideMaster" Target="/ppt/slideMasters/slideMaster1.xml" Id="Re3e7b49b6a0e4c22" /><Relationship Type="http://schemas.openxmlformats.org/officeDocument/2006/relationships/notesMaster" Target="/ppt/notesMasters/notesMaster1.xml" Id="R037454d8c2e84a2a" /><Relationship Type="http://schemas.openxmlformats.org/officeDocument/2006/relationships/presProps" Target="/ppt/presProps.xml" Id="Ree2aa1843ddc48d3" /><Relationship Type="http://schemas.openxmlformats.org/officeDocument/2006/relationships/tableStyles" Target="/ppt/tableStyles.xml" Id="R8e5bc39498a44aa4" /><Relationship Type="http://schemas.openxmlformats.org/officeDocument/2006/relationships/slide" Target="/ppt/slides/slide1.xml" Id="R3785627068244d52" /><Relationship Type="http://schemas.openxmlformats.org/officeDocument/2006/relationships/slide" Target="/ppt/slides/slide2.xml" Id="R85d33a3eefb545af" /><Relationship Type="http://schemas.openxmlformats.org/officeDocument/2006/relationships/slide" Target="/ppt/slides/slide3.xml" Id="R0daf4c559fd643b9" /><Relationship Type="http://schemas.openxmlformats.org/officeDocument/2006/relationships/slide" Target="/ppt/slides/slide4.xml" Id="R8dd91ba23af24ba4" /><Relationship Type="http://schemas.openxmlformats.org/officeDocument/2006/relationships/slide" Target="/ppt/slides/slide5.xml" Id="Rdf6b918c59fe4eec" /><Relationship Type="http://schemas.openxmlformats.org/officeDocument/2006/relationships/slide" Target="/ppt/slides/slide6.xml" Id="Raf153ebd8300497e" /><Relationship Type="http://schemas.openxmlformats.org/officeDocument/2006/relationships/slide" Target="/ppt/slides/slide7.xml" Id="Rba650584ecb44626" /><Relationship Type="http://schemas.openxmlformats.org/officeDocument/2006/relationships/slide" Target="/ppt/slides/slide8.xml" Id="Rd2870094b71c4100" /><Relationship Type="http://schemas.openxmlformats.org/officeDocument/2006/relationships/slide" Target="/ppt/slides/slide9.xml" Id="Rcfea30d7d29c4311" /><Relationship Type="http://schemas.openxmlformats.org/officeDocument/2006/relationships/slide" Target="/ppt/slides/slide10.xml" Id="R8f9ca0a6d6994c35" /><Relationship Type="http://schemas.openxmlformats.org/officeDocument/2006/relationships/slide" Target="/ppt/slides/slide11.xml" Id="R1135d56c7ed3462d" /><Relationship Type="http://schemas.openxmlformats.org/officeDocument/2006/relationships/slide" Target="/ppt/slides/slide12.xml" Id="R2093aa6669bc4b8f" /><Relationship Type="http://schemas.openxmlformats.org/officeDocument/2006/relationships/slide" Target="/ppt/slides/slide13.xml" Id="R6339477eac7f4b02" /><Relationship Type="http://schemas.openxmlformats.org/officeDocument/2006/relationships/slide" Target="/ppt/slides/slide14.xml" Id="R12fb636abb7d4c9a" /><Relationship Type="http://schemas.openxmlformats.org/officeDocument/2006/relationships/slide" Target="/ppt/slides/slide15.xml" Id="R9db4130781344879" /><Relationship Type="http://schemas.openxmlformats.org/officeDocument/2006/relationships/slide" Target="/ppt/slides/slide16.xml" Id="R7d4eefcd989048f7" /><Relationship Type="http://schemas.openxmlformats.org/officeDocument/2006/relationships/slide" Target="/ppt/slides/slide17.xml" Id="R2a1b705cfe4d400f" /><Relationship Type="http://schemas.openxmlformats.org/officeDocument/2006/relationships/slide" Target="/ppt/slides/slide18.xml" Id="R61ceade54d6846c7" /><Relationship Type="http://schemas.openxmlformats.org/officeDocument/2006/relationships/slide" Target="/ppt/slides/slide19.xml" Id="Rd24b86068ee044fe" /><Relationship Type="http://schemas.openxmlformats.org/officeDocument/2006/relationships/slide" Target="/ppt/slides/slide20.xml" Id="Rabe4500607704fb1" /><Relationship Type="http://schemas.openxmlformats.org/officeDocument/2006/relationships/slide" Target="/ppt/slides/slide21.xml" Id="R432c9347c8944e65" /><Relationship Type="http://schemas.openxmlformats.org/officeDocument/2006/relationships/slide" Target="/ppt/slides/slide22.xml" Id="R36bce55d87684c27" /><Relationship Type="http://schemas.openxmlformats.org/officeDocument/2006/relationships/slide" Target="/ppt/slides/slide23.xml" Id="R31aaf2ec1d3f4fe8" /><Relationship Type="http://schemas.openxmlformats.org/officeDocument/2006/relationships/slide" Target="/ppt/slides/slide24.xml" Id="Rb62bb3930d804cc9" /><Relationship Type="http://schemas.openxmlformats.org/officeDocument/2006/relationships/slide" Target="/ppt/slides/slide25.xml" Id="R9846624b5a3946b1" /><Relationship Type="http://schemas.openxmlformats.org/officeDocument/2006/relationships/slide" Target="/ppt/slides/slide26.xml" Id="R1dcd8e5fc3014dc1" /><Relationship Type="http://schemas.openxmlformats.org/officeDocument/2006/relationships/slide" Target="/ppt/slides/slide27.xml" Id="R0dc1d266528e452d" /><Relationship Type="http://schemas.openxmlformats.org/officeDocument/2006/relationships/slide" Target="/ppt/slides/slide28.xml" Id="Rdcc26e3bc7694799" /><Relationship Type="http://schemas.openxmlformats.org/officeDocument/2006/relationships/slide" Target="/ppt/slides/slide29.xml" Id="R995dfc9cf3284c5e" /><Relationship Type="http://schemas.openxmlformats.org/officeDocument/2006/relationships/slide" Target="/ppt/slides/slide30.xml" Id="R3fe3ef77b3e243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2c258d257449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bbc2900faa483e" /><Relationship Type="http://schemas.openxmlformats.org/officeDocument/2006/relationships/notesMaster" Target="/ppt/notesMasters/notesMaster1.xml" Id="R2656c1d0871446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d308234457450e" /><Relationship Type="http://schemas.openxmlformats.org/officeDocument/2006/relationships/notesMaster" Target="/ppt/notesMasters/notesMaster1.xml" Id="Rfc6f1d30241b46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0ca61e03134afe" /><Relationship Type="http://schemas.openxmlformats.org/officeDocument/2006/relationships/notesMaster" Target="/ppt/notesMasters/notesMaster1.xml" Id="R1af50a6f31824d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c552667d784fe1" /><Relationship Type="http://schemas.openxmlformats.org/officeDocument/2006/relationships/notesMaster" Target="/ppt/notesMasters/notesMaster1.xml" Id="Ra2cb157a567844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dfae8808e24e81" /><Relationship Type="http://schemas.openxmlformats.org/officeDocument/2006/relationships/notesMaster" Target="/ppt/notesMasters/notesMaster1.xml" Id="Ra2bd8abe2f0447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7c6c6b704a450b" /><Relationship Type="http://schemas.openxmlformats.org/officeDocument/2006/relationships/notesMaster" Target="/ppt/notesMasters/notesMaster1.xml" Id="R7239bfa8020749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757c54130f4a00" /><Relationship Type="http://schemas.openxmlformats.org/officeDocument/2006/relationships/notesMaster" Target="/ppt/notesMasters/notesMaster1.xml" Id="R185d97eff6b147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77b380aa86480f" /><Relationship Type="http://schemas.openxmlformats.org/officeDocument/2006/relationships/notesMaster" Target="/ppt/notesMasters/notesMaster1.xml" Id="R2b329b6c59884f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09039ae6cf4c9f" /><Relationship Type="http://schemas.openxmlformats.org/officeDocument/2006/relationships/notesMaster" Target="/ppt/notesMasters/notesMaster1.xml" Id="R9806e1cfe70449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fa5ae643874ade" /><Relationship Type="http://schemas.openxmlformats.org/officeDocument/2006/relationships/notesMaster" Target="/ppt/notesMasters/notesMaster1.xml" Id="R3fc27ea527fb4f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dcb16450b594dc0" /><Relationship Type="http://schemas.openxmlformats.org/officeDocument/2006/relationships/notesMaster" Target="/ppt/notesMasters/notesMaster1.xml" Id="Rf628f6fa813f462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349c82cdf74620" /><Relationship Type="http://schemas.openxmlformats.org/officeDocument/2006/relationships/notesMaster" Target="/ppt/notesMasters/notesMaster1.xml" Id="R5fc858a91ecb411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eafdf65fca346b4" /><Relationship Type="http://schemas.openxmlformats.org/officeDocument/2006/relationships/notesMaster" Target="/ppt/notesMasters/notesMaster1.xml" Id="R60b100ee15ee49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e2a39d8a4e24aba" /><Relationship Type="http://schemas.openxmlformats.org/officeDocument/2006/relationships/notesMaster" Target="/ppt/notesMasters/notesMaster1.xml" Id="R25d43a28421d4f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7bfac891da24950" /><Relationship Type="http://schemas.openxmlformats.org/officeDocument/2006/relationships/notesMaster" Target="/ppt/notesMasters/notesMaster1.xml" Id="R46e5d4a3101e4b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cdd7441c53f4566" /><Relationship Type="http://schemas.openxmlformats.org/officeDocument/2006/relationships/notesMaster" Target="/ppt/notesMasters/notesMaster1.xml" Id="Rd91a4348149e473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728594bab2e4de0" /><Relationship Type="http://schemas.openxmlformats.org/officeDocument/2006/relationships/notesMaster" Target="/ppt/notesMasters/notesMaster1.xml" Id="R65295501ceaf400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fa302a239684440" /><Relationship Type="http://schemas.openxmlformats.org/officeDocument/2006/relationships/notesMaster" Target="/ppt/notesMasters/notesMaster1.xml" Id="R3e827e19bfdb482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2329111bcc84832" /><Relationship Type="http://schemas.openxmlformats.org/officeDocument/2006/relationships/notesMaster" Target="/ppt/notesMasters/notesMaster1.xml" Id="R47d1a6392288401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db264dc5fc24dd6" /><Relationship Type="http://schemas.openxmlformats.org/officeDocument/2006/relationships/notesMaster" Target="/ppt/notesMasters/notesMaster1.xml" Id="R576135e3317c495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0180329d2294cb0" /><Relationship Type="http://schemas.openxmlformats.org/officeDocument/2006/relationships/notesMaster" Target="/ppt/notesMasters/notesMaster1.xml" Id="Rb0d1187d5647408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3386409a3354468" /><Relationship Type="http://schemas.openxmlformats.org/officeDocument/2006/relationships/notesMaster" Target="/ppt/notesMasters/notesMaster1.xml" Id="R5af2fa7625e44da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c8bd4d998ed43e6" /><Relationship Type="http://schemas.openxmlformats.org/officeDocument/2006/relationships/notesMaster" Target="/ppt/notesMasters/notesMaster1.xml" Id="R37065cbccee740b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28f0c1ece9740d4" /><Relationship Type="http://schemas.openxmlformats.org/officeDocument/2006/relationships/notesMaster" Target="/ppt/notesMasters/notesMaster1.xml" Id="R0a58fb239729420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ef66350357e498d" /><Relationship Type="http://schemas.openxmlformats.org/officeDocument/2006/relationships/notesMaster" Target="/ppt/notesMasters/notesMaster1.xml" Id="R1767b7bb82274ec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a3c49adb95d4250" /><Relationship Type="http://schemas.openxmlformats.org/officeDocument/2006/relationships/notesMaster" Target="/ppt/notesMasters/notesMaster1.xml" Id="Rd2f6331f91054ca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aa3575afbac44cf" /><Relationship Type="http://schemas.openxmlformats.org/officeDocument/2006/relationships/notesMaster" Target="/ppt/notesMasters/notesMaster1.xml" Id="R3f3f26f957cc42c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cd40b96b8324cf5" /><Relationship Type="http://schemas.openxmlformats.org/officeDocument/2006/relationships/notesMaster" Target="/ppt/notesMasters/notesMaster1.xml" Id="R6ce68ea6d6c94ec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f9fec1f22544206" /><Relationship Type="http://schemas.openxmlformats.org/officeDocument/2006/relationships/notesMaster" Target="/ppt/notesMasters/notesMaster1.xml" Id="R33828c07e0df491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d257d9b10594401" /><Relationship Type="http://schemas.openxmlformats.org/officeDocument/2006/relationships/notesMaster" Target="/ppt/notesMasters/notesMaster1.xml" Id="R661fd6f0d9a944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的“运动学”学习单元。本套课件共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讲稿】明确告诉学生：本单元只训练“运动学”。先解释知识范围，再用一句话建立核心判断，最后示范标准方法。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【互动提问】请用自己的话复述“图像斜率和面积有明确物理意义”，并举一个会触发“路程与位移混淆”的错误例子。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Q1：一电动车速度在 3 s 内由 2 m s⁻¹ 均匀增加至 14 m s⁻¹。加速度为： 选项为 A.5 m s⁻²；B.4 m s⁻²；C.3 m s⁻²；D.6 m s⁻²。讲解时强调：图像斜率和面积有明确物理意义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【预期回答】学生能说出“定方向—列分量—读图或列式”中的起始动作，并避开“路程与位移混淆”。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分步讲评：先重述题目条件，再逐步示范“定方向—列分量—读图或列式”，最后给出正确结论“4 m s⁻²”。完整解析：a=(v−u)/t=(14−2)/3=4 m s⁻²。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1A·运动计算。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【预期回答】学生能把失分归入“路程与位移混淆”或更精确的个人错因，并写出可执行检查动作。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讲稿】逐项解释“运动学”中的专有名词、符号、对象和单位。特别强调：路程与位移混淆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讲稿】用“条件—表示—方法—核验”重建本知识点。示范时逐步引用：定方向—列分量—读图或列式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讲稿】带学生逐句读取任务，不先求答案。要求指出材料中的有效条件，再按“定方向—列分量—读图或列式”作答。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讲稿】先展示错误路径，再用解析链复原第一失分点。禁止只说“粗心”；必须落到“路程与位移混淆”或更精确的动作。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Q11：一电动车速度在 3 s 内由 6 m s⁻¹ 均匀增加至 18 m s⁻¹。加速度为： 选项为 A.5 m s⁻²；B.4 m s⁻²；C.3 m s⁻²；D.6 m s⁻²。讲解时强调：图像斜率和面积有明确物理意义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【预期回答】学生能说出“定方向—列分量—读图或列式”中的起始动作，并避开“路程与位移混淆”。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分步讲评：先重述题目条件，再逐步示范“定方向—列分量—读图或列式”，最后给出正确结论“4 m s⁻²”。完整解析：a=(v−u)/t=(18−6)/3=4 m s⁻²。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1A·运动计算。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【预期回答】学生能把失分归入“路程与位移混淆”或更精确的个人错因，并写出可执行检查动作。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讲稿】逐项解释“运动学”中的专有名词、符号、对象和单位。特别强调：路程与位移混淆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讲稿】用“条件—表示—方法—核验”重建本知识点。示范时逐步引用：定方向—列分量—读图或列式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讲稿】带学生逐句读取任务，不先求答案。要求指出材料中的有效条件，再按“定方向—列分量—读图或列式”作答。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讲稿】先展示错误路径，再用解析链复原第一失分点。禁止只说“粗心”；必须落到“路程与位移混淆”或更精确的动作。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Q21：一电动车速度在 3 s 内由 10 m s⁻¹ 均匀增加至 22 m s⁻¹。加速度为： 选项为 A.5 m s⁻²；B.3 m s⁻²；C.4 m s⁻²；D.6 m s⁻²。讲解时强调：图像斜率和面积有明确物理意义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【预期回答】学生能说出“定方向—列分量—读图或列式”中的起始动作，并避开“路程与位移混淆”。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分步讲评：先重述题目条件，再逐步示范“定方向—列分量—读图或列式”，最后给出正确结论“4 m s⁻²”。完整解析：a=(v−u)/t=(22−10)/3=4 m s⁻²。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1A·运动计算。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【预期回答】学生能把失分归入“路程与位移混淆”或更精确的个人错因，并写出可执行检查动作。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讲稿】逐项解释“运动学”中的专有名词、符号、对象和单位。特别强调：路程与位移混淆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讲稿】用“条件—表示—方法—核验”重建本知识点。示范时逐步引用：定方向—列分量—读图或列式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1A·运动计算；用于知识范围与设问结构校准，题目身份为DSE原创模考题，不冒充历届真题（访问日期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讲稿】带学生逐句读取任务，不先求答案。要求指出材料中的有效条件，再按“定方向—列分量—读图或列式”作答。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讲稿】先展示错误路径，再用解析链复原第一失分点。禁止只说“粗心”；必须落到“路程与位移混淆”或更精确的动作。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1A·抛体运动；用于知识范围与设问结构校准，题目身份为DSE原创模考题，不冒充历届真题（访问日期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1B·图像面积；用于知识范围与设问结构校准，题目身份为DSE原创模考题，不冒充历届真题（访问日期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35b90d389a46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5bc418d5284a61" /><Relationship Type="http://schemas.openxmlformats.org/officeDocument/2006/relationships/slideLayout" Target="/ppt/slideLayouts/slideLayout1.xml" Id="R64738f52b2c041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738f52b2c041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55d9629804c5a" /><Relationship Type="http://schemas.openxmlformats.org/officeDocument/2006/relationships/image" Target="/ppt/media/image.png" Id="Rcda3c9ac40ce4028" /><Relationship Type="http://schemas.openxmlformats.org/officeDocument/2006/relationships/notesSlide" Target="/ppt/notesSlides/notesSlide1.xml" Id="Rb33a5656f6f044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65bdf6c55493c" /><Relationship Type="http://schemas.openxmlformats.org/officeDocument/2006/relationships/image" Target="/ppt/media/image2.png" Id="R3b59be68e3ed4a38" /><Relationship Type="http://schemas.openxmlformats.org/officeDocument/2006/relationships/notesSlide" Target="/ppt/notesSlides/notesSlide2.xml" Id="R8f6397daf8ed4f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21d74af1f4af5" /><Relationship Type="http://schemas.openxmlformats.org/officeDocument/2006/relationships/image" Target="/ppt/media/image3.png" Id="R4bf8793efbb94797" /><Relationship Type="http://schemas.openxmlformats.org/officeDocument/2006/relationships/notesSlide" Target="/ppt/notesSlides/notesSlide3.xml" Id="R5a31be3a1a2c41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a275b68944f3b" /><Relationship Type="http://schemas.openxmlformats.org/officeDocument/2006/relationships/image" Target="/ppt/media/image4.png" Id="Re63a1345518344d0" /><Relationship Type="http://schemas.openxmlformats.org/officeDocument/2006/relationships/notesSlide" Target="/ppt/notesSlides/notesSlide4.xml" Id="R99490d4a891045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491e8665147e0" /><Relationship Type="http://schemas.openxmlformats.org/officeDocument/2006/relationships/image" Target="/ppt/media/image5.png" Id="R3fecfeb2bc20438d" /><Relationship Type="http://schemas.openxmlformats.org/officeDocument/2006/relationships/notesSlide" Target="/ppt/notesSlides/notesSlide5.xml" Id="R0f10b69cc7f140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9a766ff99412f" /><Relationship Type="http://schemas.openxmlformats.org/officeDocument/2006/relationships/image" Target="/ppt/media/image6.png" Id="Reb3d6df36cd347d5" /><Relationship Type="http://schemas.openxmlformats.org/officeDocument/2006/relationships/notesSlide" Target="/ppt/notesSlides/notesSlide6.xml" Id="R8776cadfbfa948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4aee4122f418e" /><Relationship Type="http://schemas.openxmlformats.org/officeDocument/2006/relationships/image" Target="/ppt/media/image7.png" Id="R66b62788078346f1" /><Relationship Type="http://schemas.openxmlformats.org/officeDocument/2006/relationships/notesSlide" Target="/ppt/notesSlides/notesSlide7.xml" Id="Ra8606f613c9a4f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e442cb16044c3" /><Relationship Type="http://schemas.openxmlformats.org/officeDocument/2006/relationships/image" Target="/ppt/media/image8.png" Id="R7eb73c35c06c4a8a" /><Relationship Type="http://schemas.openxmlformats.org/officeDocument/2006/relationships/notesSlide" Target="/ppt/notesSlides/notesSlide8.xml" Id="R40ea579baac947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cb61807214be0" /><Relationship Type="http://schemas.openxmlformats.org/officeDocument/2006/relationships/image" Target="/ppt/media/image9.png" Id="R50f09cd372bf4adf" /><Relationship Type="http://schemas.openxmlformats.org/officeDocument/2006/relationships/notesSlide" Target="/ppt/notesSlides/notesSlide9.xml" Id="Ra2aa395ff4ea4d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8626e7eb6459b" /><Relationship Type="http://schemas.openxmlformats.org/officeDocument/2006/relationships/image" Target="/ppt/media/image10.png" Id="Rdb555675db5c49f3" /><Relationship Type="http://schemas.openxmlformats.org/officeDocument/2006/relationships/notesSlide" Target="/ppt/notesSlides/notesSlide10.xml" Id="R1e341191cbd64a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35a57e8144eff" /><Relationship Type="http://schemas.openxmlformats.org/officeDocument/2006/relationships/image" Target="/ppt/media/image11.png" Id="R52ea9ffd340643de" /><Relationship Type="http://schemas.openxmlformats.org/officeDocument/2006/relationships/notesSlide" Target="/ppt/notesSlides/notesSlide11.xml" Id="R6e104d8d197048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562e276324199" /><Relationship Type="http://schemas.openxmlformats.org/officeDocument/2006/relationships/image" Target="/ppt/media/image12.png" Id="Rd88aff6ecf9d4ab4" /><Relationship Type="http://schemas.openxmlformats.org/officeDocument/2006/relationships/notesSlide" Target="/ppt/notesSlides/notesSlide12.xml" Id="Rf3ec1f86bb9f47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2815cbcf043bb" /><Relationship Type="http://schemas.openxmlformats.org/officeDocument/2006/relationships/image" Target="/ppt/media/image13.png" Id="R4f1295d09b814ab8" /><Relationship Type="http://schemas.openxmlformats.org/officeDocument/2006/relationships/notesSlide" Target="/ppt/notesSlides/notesSlide13.xml" Id="Rf9ee2708c44a4d2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b5716f3734357" /><Relationship Type="http://schemas.openxmlformats.org/officeDocument/2006/relationships/image" Target="/ppt/media/image14.png" Id="R4a778d0b13a34cba" /><Relationship Type="http://schemas.openxmlformats.org/officeDocument/2006/relationships/notesSlide" Target="/ppt/notesSlides/notesSlide14.xml" Id="Rdeb0acb7fe2f490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e9f8cf2334c2b" /><Relationship Type="http://schemas.openxmlformats.org/officeDocument/2006/relationships/image" Target="/ppt/media/image15.png" Id="Rc3be5395a7a74d8e" /><Relationship Type="http://schemas.openxmlformats.org/officeDocument/2006/relationships/notesSlide" Target="/ppt/notesSlides/notesSlide15.xml" Id="Rfaa6469423a840e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69720f2f94d34" /><Relationship Type="http://schemas.openxmlformats.org/officeDocument/2006/relationships/image" Target="/ppt/media/image16.png" Id="R76e3c5bff6d74616" /><Relationship Type="http://schemas.openxmlformats.org/officeDocument/2006/relationships/notesSlide" Target="/ppt/notesSlides/notesSlide16.xml" Id="Rb87afaa19b6c456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9c21367a74fb7" /><Relationship Type="http://schemas.openxmlformats.org/officeDocument/2006/relationships/image" Target="/ppt/media/image17.png" Id="R6b43c83b32bc4b03" /><Relationship Type="http://schemas.openxmlformats.org/officeDocument/2006/relationships/notesSlide" Target="/ppt/notesSlides/notesSlide17.xml" Id="R8db5779886a74f7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79a6df8834a3b" /><Relationship Type="http://schemas.openxmlformats.org/officeDocument/2006/relationships/image" Target="/ppt/media/image18.png" Id="Rde5ea9865fef4825" /><Relationship Type="http://schemas.openxmlformats.org/officeDocument/2006/relationships/notesSlide" Target="/ppt/notesSlides/notesSlide18.xml" Id="R9ac3ce82df464fa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aa928d108475c" /><Relationship Type="http://schemas.openxmlformats.org/officeDocument/2006/relationships/image" Target="/ppt/media/image19.png" Id="R98b37c6ed73b45d8" /><Relationship Type="http://schemas.openxmlformats.org/officeDocument/2006/relationships/notesSlide" Target="/ppt/notesSlides/notesSlide19.xml" Id="Rede9a57d63f54ac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eb73995064f30" /><Relationship Type="http://schemas.openxmlformats.org/officeDocument/2006/relationships/image" Target="/ppt/media/image20.png" Id="R8b4d9f1e3e5e4a60" /><Relationship Type="http://schemas.openxmlformats.org/officeDocument/2006/relationships/notesSlide" Target="/ppt/notesSlides/notesSlide20.xml" Id="R533577c3517c493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a665d489d4e8e" /><Relationship Type="http://schemas.openxmlformats.org/officeDocument/2006/relationships/image" Target="/ppt/media/image21.png" Id="R982e6bd0deae455c" /><Relationship Type="http://schemas.openxmlformats.org/officeDocument/2006/relationships/notesSlide" Target="/ppt/notesSlides/notesSlide21.xml" Id="R18ab704af11b4e4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621fa2b5a4b6a" /><Relationship Type="http://schemas.openxmlformats.org/officeDocument/2006/relationships/image" Target="/ppt/media/image22.png" Id="R6f7aabd680654626" /><Relationship Type="http://schemas.openxmlformats.org/officeDocument/2006/relationships/notesSlide" Target="/ppt/notesSlides/notesSlide22.xml" Id="Rbaf04cc01fc24f3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3c7ed61c44664" /><Relationship Type="http://schemas.openxmlformats.org/officeDocument/2006/relationships/image" Target="/ppt/media/image23.png" Id="R3d88e74fdb534199" /><Relationship Type="http://schemas.openxmlformats.org/officeDocument/2006/relationships/notesSlide" Target="/ppt/notesSlides/notesSlide23.xml" Id="R63456f4f9ff04cd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acaef90fb4f3e" /><Relationship Type="http://schemas.openxmlformats.org/officeDocument/2006/relationships/image" Target="/ppt/media/image24.png" Id="Re09f50b71d6545ab" /><Relationship Type="http://schemas.openxmlformats.org/officeDocument/2006/relationships/notesSlide" Target="/ppt/notesSlides/notesSlide24.xml" Id="Rbda45ac7c8d94c7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5a89040934aee" /><Relationship Type="http://schemas.openxmlformats.org/officeDocument/2006/relationships/image" Target="/ppt/media/image25.png" Id="Rf36318b568724844" /><Relationship Type="http://schemas.openxmlformats.org/officeDocument/2006/relationships/notesSlide" Target="/ppt/notesSlides/notesSlide25.xml" Id="Rb4e6adcc2ef6460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2b48b0d8e4436" /><Relationship Type="http://schemas.openxmlformats.org/officeDocument/2006/relationships/image" Target="/ppt/media/image26.png" Id="Rb8d33e0cca384c76" /><Relationship Type="http://schemas.openxmlformats.org/officeDocument/2006/relationships/notesSlide" Target="/ppt/notesSlides/notesSlide26.xml" Id="R1e32926403c1438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b302165444b76" /><Relationship Type="http://schemas.openxmlformats.org/officeDocument/2006/relationships/image" Target="/ppt/media/image27.png" Id="R9f2074c1750e4285" /><Relationship Type="http://schemas.openxmlformats.org/officeDocument/2006/relationships/notesSlide" Target="/ppt/notesSlides/notesSlide27.xml" Id="Racc02a9c01494fb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b86e4a6c24c7e" /><Relationship Type="http://schemas.openxmlformats.org/officeDocument/2006/relationships/image" Target="/ppt/media/image28.png" Id="Rf0006e571e0d4018" /><Relationship Type="http://schemas.openxmlformats.org/officeDocument/2006/relationships/notesSlide" Target="/ppt/notesSlides/notesSlide28.xml" Id="R5c41a32f4ff343d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4421940374540" /><Relationship Type="http://schemas.openxmlformats.org/officeDocument/2006/relationships/image" Target="/ppt/media/image29.png" Id="R0eb7748b8bf143bb" /><Relationship Type="http://schemas.openxmlformats.org/officeDocument/2006/relationships/notesSlide" Target="/ppt/notesSlides/notesSlide29.xml" Id="Ra5ae347e4ba34ff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1e26ddf26c4001" /><Relationship Type="http://schemas.openxmlformats.org/officeDocument/2006/relationships/image" Target="/ppt/media/image30.png" Id="Rd039777dcfe1418d" /><Relationship Type="http://schemas.openxmlformats.org/officeDocument/2006/relationships/notesSlide" Target="/ppt/notesSlides/notesSlide30.xml" Id="R4ea43c4b30a64b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CBBE3D-E558-4C9B-95E1-95C0FBAD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420E0F-189C-4CFF-A4DD-159A4A6A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075401-6928-4633-95E6-03D561B8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6F07D-4971-423E-83B8-5F11AE48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B5543-848E-45C1-9CD9-B5C07C4C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位移、速度、加速度、图像与抛体。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6C37BE-D5F2-4AF6-A9D2-794D2024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2B9989-A216-4B30-B619-D0C9748A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A9EEEB-24AA-4884-AE01-951A3EF9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3BDFC-DA4C-4E54-89D6-75C01F7A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3c9ac40ce40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1C2BA-6B98-4A0B-88F4-8EF5A4A8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D5995E-86CB-414B-8279-E8AFF485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019010-71BB-4397-A43D-79368A8D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FD6C2E-C217-4FDB-B8E4-78A642E4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05AAE8-F525-4F6C-A754-57570B5D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4236E-BA26-4AE6-ABBB-2193882CE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3D9F1-8F75-4338-9385-81A4BE69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B9498A-92A8-421F-BFEE-A2BD6E66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24B1DD-C5EA-465A-BA90-B0908480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718311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74163A-A0E8-4F38-B351-98AE926C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15841-50C1-45B9-B97A-9FF56A7F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59be68e3ed4a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EDA11-2283-4794-B533-B5152A63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AC5DC-8E0A-4D1A-8546-B8F7E44D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C8D67-86FA-4168-809B-D1FB8573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5835E-F219-4D96-8389-2BFAE0FC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43CE7-8BF0-4821-8A4E-373CDE81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37A3F-FB21-4C33-98D6-9184CE08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2C159-DFDE-4F44-9182-6D5F3108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90DA4-968F-42AA-83C1-0AC498FC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823BA-1AFA-473A-BE45-E3E65758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AF04C-7F4E-4A9F-8FB8-9A95EDE6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30E3B5-3860-4F50-A761-BE546BCF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D6D367-8A2A-41DC-AB9E-84790DD3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E792A4-1B08-4691-8C91-EBC4CDF6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AB36B8-550F-4C62-8A8D-77FE636A8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2CFF53-0991-4BC3-9A02-AAF3D518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FD437D-C4D4-4362-B271-99CC985D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E7130-4194-4816-A14D-159D4A62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成功标准｜图像斜率和面积有明确物理意义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D6607E-4F05-4388-9F51-96FD70F6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DB8CCC-9BDC-4FFF-BBD8-2013DCC5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CB7570-E129-4D9E-9DED-86D31FE4E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722034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18D25F-101B-40C5-9C2E-3F7E982D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F6CE83-24C0-4E2F-8846-F6AB5DE1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f8793efbb947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B4B65-9BF2-4AFD-A44E-EEC3CFB7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3CCCC2-6B3E-4FC5-B625-97390205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E52F7B-765E-40B0-8070-EE681BEF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10C11-C238-49D7-8345-049C9965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253C38-4470-4499-8E6C-6DBA8E45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21F207-210B-4D29-AF70-91CE6524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边界提醒｜路程与位移混淆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A07FC-8DEC-4C39-849A-72FB3D73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3B901-F856-42DD-A9E0-F1EDFDF0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CC6D8-27FC-49A6-AAC8-3451D018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位移、速度、加速度、图像与抛体。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CB16E3-073E-4CD7-89E1-CCAD9B66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324AE0-8D62-4D52-8BEE-00260572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9608ED-CFD3-482B-9857-4C83225F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9944ED-8E4D-457C-89AF-A619018E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1A·运动计算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66577-629A-4067-89CA-4B9FCF87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CA5E0E-1E77-4CD1-8AFA-5B6C88C7B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45AF74-87B0-4190-A259-5194F932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718BE9-BA51-4E65-98EB-54AC4924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19371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21618-3634-419F-A92F-604C4161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388BF-8849-4946-A9C6-D3CBDB39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a1345518344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9BBFE-ABCD-4C75-8BAE-9EF40ABC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1EE985-3D83-4209-B9F5-E74B72E1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BB3105-E21E-47B5-A66E-83270476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能解释“图像斜率和面积有明确物理意义”，并识别一个反例或边界。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95BBC-E9EB-4507-BE19-605C55D46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2B31D-9DA5-4FEE-B1E7-5D52112B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C6AE94-FDCA-42F7-84DC-BB290206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BF8490-6695-4C31-8603-BEB1132F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高频错因：路程与位移混淆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8B99C8-2E20-4452-A586-C4D2FD66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E99E58-1826-4154-9F6E-9484B966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3C355-3E8D-4BEB-A7B2-A911434D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C52F1-3310-4146-A3FA-E3A7532D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00A90F-E29F-4997-9E84-35C7F876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D1BD9F-39FD-4566-989A-94116B40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3216DB-DD98-410B-AD8D-74629407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218147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8F2D57-DD05-447F-BED8-C3A30CC1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5E13F-0D2C-4121-B59C-CAE2F4D3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ecfeb2bc2043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E18C80-30B9-4A85-B977-E78CCF38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D458F-9E04-4064-B799-9EBE511C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3F89D7-E688-41C5-87FA-AF7C72A9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649416-70D8-4896-8A5B-60B03494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CD752E-EAE6-4EC4-981C-CBFBC1B8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C7D6EC-F79B-4CAB-A2B6-44C22785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C1781-FFEC-48DA-A97D-255AC6CD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列分量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19ACF8-3722-40E5-A96E-656D7D7D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7604F6-D2A8-4B27-A3ED-CDDC91F3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读图或列式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171B56-658D-4CB7-87DB-879EB9A4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13680-FEF9-47D0-A5B1-BC1EC260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F761B4-0751-4C16-A7CA-377B47BB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51613-5063-4E10-9667-1F714A1F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DE68CD-CC97-49AB-BB95-6AAC9099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B2966D-BF64-45A2-BA4F-D7744343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 m s⁻²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解析：a=(v−u)/t=(14−2)/3=4 m s⁻²。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03A44-19DC-4478-98EC-7BD75F3A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020FA0-D1D6-4506-8EEE-E986DE4E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C804C-3D04-4F82-BB30-FBFD927C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1BAA5F-675A-4A2E-93FC-410B0ACB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024037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C7F3DD-2071-459E-A7F5-B8F451F6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4EFE9-81B0-4AB7-8EAC-6592063F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3d6df36cd347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396CA1-B082-45C5-B9A0-645D27AF6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E16C9-0B9B-4773-BE8B-CEFFBA5C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75D65-A804-447D-A244-043FA8BC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9FF526-0A89-4703-B794-7770C51A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4E64AE-786D-4B8B-866E-168745CF1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E57439-2580-4B41-846B-8066FDF6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EBE16-66FF-423E-9985-759E2B46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ED6306-A909-4DE0-9E45-80D6CBDA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A8AAE7-C94D-4D6E-9BD0-38181774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8BA6FB-24F3-4710-A546-DAD14EDB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66E51F-4A53-455E-AFF7-ECA02D09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39FEE-F8A7-4E25-B2E1-E92DE915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1A5823-E8E8-4A1D-BC9C-F4EB4833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E4ACAE-C35C-47CC-B1FF-1B0960D66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35C50-0710-4780-B733-D3A36B2E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686431-1903-406D-B408-EA286868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CB510F-A870-4C7D-AF34-62B6C633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4BF8FC-61BA-4EEE-B1F3-9A70FAFD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DE9E2A-09FB-4984-A965-4067985C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855586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2C9A79-27AC-4584-AB8D-4B5E552A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740B0-B20E-4AD2-9331-1D5C4447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62788078346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6ADA8-3EAA-4701-BEA7-27984FA5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F8EEC-5DD2-4486-AC0E-9BDFAF79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7276CE-240D-4336-978A-F1998C60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D2D89D-B15D-4CC0-BE2A-A75B1A18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1C5300-6400-47AF-A765-666ED6AB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2B6744-CD51-4623-9B17-80320446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43594-9637-4FA1-9C27-7A0DC4D3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734A2-7466-4F84-8CF7-F02347FD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8597BD-311E-42CF-8C53-3261A13E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3934A3-2557-4E46-B9A6-540FAB5E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46516A-9A31-46EF-8DB2-67074572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C535C7-1265-4B04-920C-7F14F427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F5AB6-03A2-4444-9E39-5DBF9DA9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BB2764-533D-4E2A-9C7C-8EC07F14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914E96-3CE8-481E-BE5B-C3EC7678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8C6E59-6546-4F1D-AB4F-A959FCD9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5AF8F8-39CC-4D8F-BDBB-ECCD61B6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802300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09DAD9-B4E3-443F-B5AD-4352B082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C72C7-2661-475F-9C7E-EED6EBE9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73c35c06c4a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50E6D-E7B5-48BF-BEA5-332DA80F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A11C50-227D-4277-BB0C-9B7571CE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E9368-8600-4E05-9B02-CD9A4B02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EB148-BA04-4DFA-9310-CF0394D7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4DD83-8F27-4E35-A28A-5DE6BB4E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2F745F-3AA2-40CE-84CC-5F8BC6FE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B1CC2-6F91-4BC2-A246-5AE022A4B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78606-6D43-4B99-8816-54C5D528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58582-E794-48AA-B5FB-E328016A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CCEAF-D16D-4EDE-B1EB-B7CF8B9E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DF6507-37C9-47DE-B831-39D1EDD7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3FA401-1005-4E2C-85B9-C8007394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F78AED-AA46-423B-B402-70036AE9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91ED3-77DD-4343-B953-F015BE1E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66328-F2CE-44C4-BC20-E0EAC746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F7DA29-9275-4791-9A62-B7649E781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74636E-D4BC-485A-89F2-EF7F858C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37902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445850-2E78-432C-A2D1-A9AAFE10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B97DC-1308-4B04-B5B7-9AFE5DD9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f09cd372bf4a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D6FA0-C08C-4F04-9A6D-FCBE7046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88239-5D96-4D38-8E90-996D576E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9B24BF-C771-4F51-9E18-DFE0C104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018B5-B4E6-415C-B8E7-2409C62D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15 m s⁻¹，取 g=10 m s⁻²。回到同一高度所需时间为：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03FBE9-0DD1-4017-8478-222BCE9E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1A·抛体运动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76D8E-AC53-42AC-869B-54A4106C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A13F33-B4D1-486B-8C9E-5E14C05D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D258A-2132-462A-8C75-B96B6440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B31096-F5BA-498F-818F-BE703E62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18FDF-5DC7-4789-BC82-8AE478F7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B42792-3EBB-49F4-B8E2-4005B3F2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9A07E-8A67-4726-991A-5F28947D3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CC1BBD-8A24-429A-AC0F-5371BE55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7FAF23-A096-4BBF-9AC4-32912C6B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4B4201-D118-4762-80B1-EDB2406F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1FBE33-E2DA-4B3F-BBFE-D0926693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989D68-C92D-4987-A597-DA491261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E33B8E-889C-4EB5-9CB3-CE447ACB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B37A8F-46F0-4828-930D-214C6F19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398782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53F630-4409-488C-953D-2B62A7821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D25F3-7C8A-4D64-B6D8-E7B1A9670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555675db5c49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44E7CB-6F6A-481C-91DD-F8E732A1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A9CA2-4F80-4E51-AE48-EF44573F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5C6C4-D5DE-416A-B983-4A9F60AA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40DD9C-A0A2-458D-B93F-F0D02755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D3344D-3CB4-4BE1-AB0E-5C317AD3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一电动车速度在 3 s 内由 2 m s⁻¹ 均匀增加至 14 m s⁻¹。加速度为：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F1AE8B-7C57-4951-AD4D-2842025C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B5D904-E8BC-4630-B386-D94970F4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FB00C7-78EF-442F-9572-A609BDC1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998CC-55E9-4E74-AF20-AB096533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15 m s⁻¹，取 g=10 m s⁻²。回到同一高度所需时间为：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BF5506-6412-4459-B76B-93D133C3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F0603B-552A-4A47-A6C8-A974213F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A13345-2717-49FD-BCD5-4F17A175A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70AFC-3A01-43BB-B653-18855279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速度—时间图在 0 至 6 s 为由 0 上升至 10 m s⁻¹ 的直线。该段位移为：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553097-0101-4CC0-A7B8-C4B04011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A4429A-C54E-4ACB-99CB-B3FB500E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1F16C-C4BD-4272-BF44-1E96881D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E8C3A3-7E92-47EB-85B3-A051E6AA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20052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2FF69-4273-418D-B355-FA2E65AD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09214-B09A-478D-928E-DF7AA04C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a9ffd340643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93C6B-878B-4FB1-A090-7B50D2121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7E52C-DA15-4391-9B62-DDBC3D60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2AE73-17DC-4AFA-B438-6F81A7AA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ACD65-FFDC-4BFF-87C5-CF6A7FC8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3E2FD8-31CC-4268-8B33-3391881A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421740-5525-4364-94A1-7413DC3D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BBBAC3-B2F2-4D17-858F-FF42785D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BB15A-29EE-4D3B-9F6B-CF8F579D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解析链：上升时间 uy/g=15/10=1.5 s，总飞行时间为其两倍，即 3 s。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4964DE-3511-4EB7-B4D2-AAEC944C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737229-CE9A-4DC1-A57D-15C397EB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67884F-1507-45BF-86A2-D6AE257C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FD0815-7212-4090-8D5E-C2C35D38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815528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AD9DA2-6921-49C7-A719-04CA9C07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F3534-649D-439F-B64B-CE864160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8aff6ecf9d4a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873A2-B38B-4F02-9352-73338E45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1801A-C7F2-47A7-BBC4-C0CD94FA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F2F5E5-B8E9-45DF-A3FE-8D86C94D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5ECA6-4374-43C4-B972-7E3A8550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速度—时间图在 0 至 6 s 为由 0 上升至 10 m s⁻¹ 的直线。该段位移为：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9F9BAA-F554-46FF-B42B-D1EFE334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C5E36E-6261-4C12-9A0E-BCD6CDAE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8981B-68F4-4488-A75D-45222ECD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78334-74FA-4693-A1DB-CA7EFC5A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0307AF-B394-4F3B-BBF0-5125F5F8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9DA4BC-EC18-440E-9111-03640246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EBC06C-D450-4463-91A9-3AC2EDAE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64B2C9-520D-4D66-9D04-AAB3D957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5E4B05-2734-4BD7-A7CD-396E9171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485599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5210E9-9C5D-43BB-B683-B5266B21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651F4-A4C3-4147-A4E4-5168AFB7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295d09b814a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777C42-2190-4C41-8386-5A73D6EF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B1DA6-1B7C-42D9-A8CB-C1131F45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C2D2F-2036-4BA6-A3CD-E8DD218C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能独立执行“定方向—列分量—读图或列式”，并说明每一步理由。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07B71-E76F-4149-9306-1BE581DD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C8A587-AF3B-4642-A810-5AF8636B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F6B6F9-FE18-4418-A3FB-BC19F6AD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AE15D-B4AE-46FD-82D4-DB16F60B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高频错因：路程与位移混淆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57760-46B9-4464-923C-600E9FED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711F2E-45FE-4573-862A-76221EAB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6ACE5-5623-4E8C-B3C2-768F4143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45DC4C-D026-41E4-B547-0AA762C8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587845-086C-4AEF-B2A4-CE2CF559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735CB-2F5D-4D78-9B4C-4E2C44BDD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FCE1EE-90E9-4551-87FF-E1217D265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252673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996CCD-4FE0-49B3-B993-ED46C7EA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65D68-D63D-44DE-82AB-7D179F03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778d0b13a34c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A6A34-5D38-4F18-87D7-A906337A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42F4E-3FB4-4F99-BCD5-0F8935DE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A784E-5FBE-414E-B114-E037C59C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8799AE-7C24-4F4C-87E5-A0123512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8609C-ED55-4876-84C6-7B815D21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AF1A3-CC08-4747-A24E-54324851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E50EC3-BDDC-4E7B-9443-57565B32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列分量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8E00E2-CD74-42CD-BFCE-2E6DD3AA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AC8C48-6145-4A4B-837D-6C43CD09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读图或列式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342D05-5149-47CB-9E8C-88158011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B31E07-4B0B-4A57-8108-BED72B70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114B19-C4D4-4649-AB3D-22B53229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3E0FEF-DE73-4DD5-9478-8F36F3B1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68327-6FAC-4AD4-B24D-403425C9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89FF3-C4B3-4335-8584-1DAAF9F3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 m s⁻²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解析：a=(v−u)/t=(18−6)/3=4 m s⁻²。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4C719B-5CCC-421C-8AEC-D19D587D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689971-C91E-4B62-AA6B-7F462365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575A48-4F66-41A5-B2F2-FE7AD0A4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F2525A-7233-4EAA-AA37-3CB76970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414321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806C33-65E5-4D98-B439-10B0119D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FA551-A04B-4FFD-87DA-A1892C0D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e5395a7a74d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8C448-0AFD-453D-80B1-5E9A5364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AA0922-7A51-4732-8728-69E445B5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FAAB54-6CA4-4837-9B7D-4A83DEB2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CF7DD1-7863-42F5-8BA9-AB9A05F6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38768-B8D7-42E8-911C-A39342F7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4DF4EB-2238-48C9-85A0-AA3F1FD1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441A5-9493-432F-A06E-CB7539A9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17D08-D949-4F7F-9A73-69B14B1A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730A33-7459-4B18-B3D6-A4496933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9215C-9B8F-48C2-ADFF-01D1C7D8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9D574C-9223-4A32-9A9C-D8DC5F9D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C7D5A2-D70E-4564-B367-53FD641E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2A2C40-0C45-4CED-8625-8EB31DFB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72989F-78F0-4002-944E-84D8408B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B2DC63-290C-4816-85CC-61739602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4841CB-CE3B-41D5-B75F-1D3579B5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F80E1-6A5D-4600-B9A6-9ED1BBEF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5ED92F-DCB5-4A93-A3C2-5AC7B590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F8A333-A6D4-4700-AF4C-8A3B0E6DE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629110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DACC45-513D-4997-BAAF-090387D7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C2448-D4AF-43F7-9799-0CCDE9ED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e3c5bff6d746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693567-022D-485A-890A-A3EACEF7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5F9C04-E489-4105-8333-58203CB86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F1CD2-3B7F-4BC4-A1B2-804F3981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38C80-E33F-4699-84B2-12085187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480700-5313-4460-86A0-E4091C0F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6CC295-C400-4132-BC1A-6BE70B95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C78543-C9CA-4D7D-927F-10F42BB8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C24FAF-A9F2-4774-8A08-3010442F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D6667-C4D5-4DA0-9EE9-72A05B22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A7CE8C-7228-4AAB-8C11-A1D3DC381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165D8-A7F2-436C-AD1C-7D6ED178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5FB8FE-D937-4EB5-BF7D-E62642A0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21600-2BE4-4D42-A21B-45E0EC3F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A071B8-3F53-4FEB-9AD8-94F76602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300652-E91A-4D4A-8D68-9A8CD31D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1635E1-7754-4821-8154-4C9285776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F53C3C-FEEA-46BD-B4E5-F8E24337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473268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2F59A0-CFA7-483E-A8B9-1C27C36E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BA8289-16F6-4F03-8B1F-CAF1FCB6E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3c83b32bc4b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84459-3A0B-43B3-BB12-65DE01D6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6928F-2CF3-46CE-B9AF-BF6C6E53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B9E93-DD72-44A1-95D6-E7674EB7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DBFB9F-E309-4433-AE57-F7644C42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586BD-93FD-4F83-A1CE-BB037F95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2A531-1947-4F20-B41C-41984351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FD93F-4769-4D52-84DC-91B8F25F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2BCAD-C0B1-4AF2-818F-D1F02F9E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5D92A1-C4B8-4060-A067-1F52DFE6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0D4D0-26D8-46E6-A50A-7722FD87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0B9045-BC70-4ED7-8353-A1398570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115A8-AEF8-4449-A117-240DE0A9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077A86-486B-47D7-BBE1-42D1E525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8B93F-8704-4BA1-93A0-CEDA5130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39131F-134F-47AB-B05E-95618D53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D1204B-916F-4222-8476-1AE48C7D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EC0B25-B2EB-4CC1-BBC2-D65AACCC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2793443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96501C-AF2F-484B-B22C-B891A1E2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F7705-DB3B-41A7-ACBC-22ABC119C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ea9865fef48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4811E-B0AB-4D5A-86A9-C0F0E174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481DE-620E-4FCD-9552-58286D8B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AD92C7-75A8-44F8-B630-113C8272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181BAC-0070-4087-BDF7-211E240E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25 m s⁻¹，取 g=10 m s⁻²。回到同一高度所需时间为：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31757F-09E2-40D8-A82E-AF361F9A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1A·抛体运动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F5D10E-C8FA-40E1-9A9A-817BADA8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0725B-D132-4133-BF72-536F71AC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4699ED-A720-4502-9284-617AB25D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820714-0940-409C-8E2A-99C696B9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45764-AAE6-4F25-BBC1-8E1E3586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1D87D-2C42-4449-AABE-AA6ABA48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1C88AF-A83D-4E3B-9DF1-3B35D977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5CB1C-0F08-4A71-A806-B3D7ECCD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5D1A7-107A-4828-8565-95B94702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209AFB-3E69-4B96-9677-2E248794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55B368-5256-4416-A5E1-34861DE8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CAE642-0241-4A2E-B050-2845AE73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35041A-9018-4AE6-B0CF-D6CE27F7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3BEEB3-94C1-4B2E-B3D2-E2CF3AF4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9159190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C65063-1B86-480B-A891-A92862DF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7E4A0-D619-482E-9446-12FA7532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b37c6ed73b45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C0088-EE1C-4A09-9926-9F635B42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B5B98-DCC3-4DE8-AADC-36BE96FE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153F6A-2BC7-46C9-8CB0-DA1E98D1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E2EBF-7C30-473B-83B7-430292F5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BA88C4-2D8B-491C-9813-C34924150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一电动车速度在 3 s 内由 6 m s⁻¹ 均匀增加至 18 m s⁻¹。加速度为：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E15A8-0141-48BF-A4D4-75F2B35D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E4C78-7A67-4263-8BCF-9C2E37EC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490C5D-AD74-4A73-BD83-61028309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BCA74E-F19C-4EC4-B17D-C8951EF7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25 m s⁻¹，取 g=10 m s⁻²。回到同一高度所需时间为：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20FD6E-3292-4B61-8B0B-11FC732A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595351-A496-4DAE-AC3B-4034587C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AC60B5-3AB4-4F45-A503-C2374406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8B8A3F-F72A-4FC9-BE21-67A33695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速度—时间图在 0 至 8 s 为由 0 上升至 14 m s⁻¹ 的直线。该段位移为：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6E1F5C-41D2-443E-896C-9881892C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6AF2C-F05C-4EFD-A354-888457C4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C12033-CBF9-41F2-99F0-22624328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141C70-E58A-4276-B567-CFB50EB2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219212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A9745-46EF-415B-A325-48C0DFF8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A13E3F-44D4-4F27-9F57-AFA9888C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d9f1e3e5e4a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C5F7FB-D8E0-444E-A2AB-5D51DEE3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CF9D5E-1BD4-42D6-9ED3-4294F9DA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0C2E6-64B7-42FB-BF3A-3265F280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132B02-2D79-4DA6-8D59-141E2C4B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B75024-3FEA-473C-82A6-3B665680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DBC04E-AF67-4C3E-89CD-BD41E720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F610CA-8944-4B1F-9D10-67B778FE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D0CE2F-E06F-44BB-B0C9-4AA64C30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解析链：上升时间 uy/g=25/10=2.5 s，总飞行时间为其两倍，即 5 s。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107EBB-A6C7-4A9C-AABD-F52D9B5A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47303A-6CAB-4099-B6B4-83D791B4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32AE4-AFA4-4C1E-AE88-B381E657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8C2AFD-A3DF-4963-A121-BF834D42F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586196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DEA280-3200-48B7-8B4D-4002ACEE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20A60-1538-4272-8C3C-5114C7C55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2e6bd0deae45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1E9931-EB36-4E82-BDDB-FAF24337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AF6C55-CCB7-4C8D-9F82-61C56763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1E04C-61D5-4F06-BAE3-7E40F095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BEF39-8227-48C2-9ED9-8910238B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速度—时间图在 0 至 8 s 为由 0 上升至 14 m s⁻¹ 的直线。该段位移为：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48024D-4D7E-4403-8E6A-223BE4AE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DEA71-1207-419B-9BDC-DAC5F880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B4066-F41F-4724-B1B8-8A36649B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8E8D1-3F09-4CC0-98D2-7E2FAFB65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A9F7D5-C95E-4559-AF99-0A026E27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B71557-6622-4A50-8DD0-348A3DE7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65042D-F709-483D-8E07-395DD65D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47A67-5676-466B-B88D-8BDFE57E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6C4671-2A94-480B-AE12-44A4F7DA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7827726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D679B6-8936-4213-B624-25879652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84EDE-CDEF-43BA-A25C-C6D224AF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7aabd6806546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54CCE2-2707-4F01-B7AA-EBDE4156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AE12A0-5452-4C0B-8040-BDFEFA9D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F8CDF-969A-44DC-A581-859E611A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88B8C-2E44-434D-BE84-B52D9C70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50C03-C55B-475E-925F-B6D9F80D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4FCE83-4B90-457B-BC55-9C0FB478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179F2-68AE-4786-A63B-1E0D7C4E0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高频错因：路程与位移混淆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BE048-E20C-4668-854E-5AB0D05A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B05412-FBB1-4AC9-ACBB-B1BB2A94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883E2A-B93E-4D47-B84F-9F7A8F5F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B681D-2C00-4649-BDAC-F7FC54EA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7418B4-ECA3-49B7-9242-9E5C798F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1CAAC-1A8C-47E3-AA7E-1B24ABCD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60E078-CFD8-4A9C-9D4E-31225195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6775672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841AF8-883D-45B6-BC64-1D65D1F0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794A9-76A0-45B4-A8E1-255BDE58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88e74fdb5341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101E5C-1FAB-4FE1-B627-7B3D013F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AC797-3703-4667-82C8-BBBF1A6F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AFE340-35E1-423F-BA0B-52307FE0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8220C8-27DB-4DD9-B3EE-94020891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EE9C6B-2FF4-42C6-8FCD-77DD127C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E194D-0A31-48D6-B940-E2AE079F3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3C308-6ADC-45C4-9BDD-2826F831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列分量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2CB3B4-B612-4317-AEE9-436FE406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8C1FE-6DEC-43F5-BD18-AC319B73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读图或列式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3BF4E0-DD67-4BCB-BD30-7BC8E099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2C1B5-ED39-4032-8396-AD21B0BB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7E33B5-5FC6-4DA9-9868-1E486A10D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8D3931-1252-4CD0-9026-71AA3777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8FF474-03C6-4338-8F9B-5CB87D7E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BEF711-CF08-4D75-9B74-C67CFD35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 m s⁻²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解析：a=(v−u)/t=(22−10)/3=4 m s⁻²。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84CB23-B5EA-4B45-B701-0295D8A3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B944F2-4581-4CF1-9C17-8F5C6AAC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7C1496-B8EB-4A9C-8236-E144D36E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59C77E-D828-4397-B49E-AA7703F7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7513879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387DF4-7C21-4217-A31F-F11A9A03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DE269-04B8-4A2B-8ECE-09BD82ACE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f50b71d6545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ACF33-19EB-4448-8C66-238BAD32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C04D8-7E20-4629-AF4A-9B023184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CD2487-F2F4-471B-9AB3-E7A5E8B6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29DE5F-0AE2-46DD-A9B8-1FA58367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6C11EE-47CD-4606-B0AA-FCE35539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9D407F-C534-4B44-98A2-47458A36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7938EB-5A22-4EF2-BA8D-A22A6E03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DA21F9-52A9-4D81-B239-245A4088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A6E79F-564C-4FE6-9262-E43501A4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35F1C-397A-49D4-9DF2-E422AEA1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30C8D0-92A3-4AD8-A8D0-49C7BDF3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ACD2C5-EE11-453F-934F-CBE43C41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EBDDE-3F17-4BF9-A516-E8FCFDF1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341D35-D399-40AC-BFAE-A1D8B823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B78BBA-3856-40B3-838D-206BE3A0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3DD1A-9CE0-4EE6-A04A-8D0F2444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7B3348-EA79-49A8-AD8F-AEFF2266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323CF-89DE-4493-81ED-F4E7121F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295BC0-DF63-42C4-AA52-02E7E96C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2912250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FC2BC9-56DE-4CB7-887E-EC23D14FD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2A601-F583-4AD5-8ED9-1F20CEF3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6318b5687248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2AF94F-ADF5-496D-BFC8-1BDC2268F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694FC-2754-423B-8A41-473B2A37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8A587-B408-489F-89DA-27D5446B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40764-C6F1-432B-B233-353377F5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运动学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F5D4D-46A2-4D78-B70D-5F9D0390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8F69E-9E61-4CBE-B943-B872B950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2E473-58ED-4129-8D7C-5408C162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E0D97-D159-49AE-9C82-1E2FABB2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E7303A-6C64-438C-B75B-ADB1538E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0DF0EB-79EA-43BF-9A93-2FF79334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10784-C562-439D-804C-4C802029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7C995-22E0-4DD9-B418-D922D1AE4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F582D3-8A6F-4581-870B-2AF2FCFB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968B5-6F46-41EA-AA90-9E36FD89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DA2E24-9BA6-4664-AA72-2D5A5BFD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B5758B-C7D8-4646-AA46-B2A8ADDF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0E9B6D-1B17-41C3-9661-172D73524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6296741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D3FA61-887F-4AFE-AB38-D624D496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CFC7B-33D8-433E-8B4C-0C72A22E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33e0cca384c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CC55A-19CA-4ADC-9F13-FDCDE0A6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6819B-E564-4964-BAED-7E96BE0F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BEAE3C-A87B-46CD-BF58-CAB3909D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EFDBB-790C-45EC-8E13-D63D3A16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0D4C8-0F03-44FC-AF47-DC1A4009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907968-E627-46D5-BDAC-560487A6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1D9D4D-58FD-456C-B6BC-131FD89D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图像斜率和面积有明确物理意义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04F096-3692-4FB0-AC3D-F7F77889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79A910-2D5D-44AD-B5BC-C288234A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81F338-875A-4275-8EF2-B17D5CA5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定方向—列分量—读图或列式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390C9-5F04-4F15-A30C-B57F2E1D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F6A657-2DD7-4929-A410-9E23D59F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73216-B7D9-4687-99E2-E3305A2B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检查：路程与位移混淆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BF7EEA-5357-4F37-9918-2DEC59F6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1656A6-9E48-41F3-8229-CC04D69B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95C064-DC45-4D75-A65A-409DB601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B6D07D-E399-418D-ADA4-A4793E93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6326975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B2CCB-C294-4BA5-A9E9-5FFED190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77245A-1591-4B24-9BA7-6DA864D5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074c1750e42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AA18E-5D81-4080-B548-13F9ED4FF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84BE5-10D1-43C9-A814-D22BB1379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75377-8424-4B10-B2D9-F4D0F50BB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D5C34-E3A5-4FF4-A7B6-C3EFB711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35 m s⁻¹，取 g=10 m s⁻²。回到同一高度所需时间为：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86017-955D-49A4-82D1-3E4E4F02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1A·抛体运动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224808-9632-400D-8E4E-423814EC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12484-FCD4-4141-BC8B-E86D53D0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C14F3-FD43-4528-9C65-0640FDA0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49E9F-B4A9-4A24-82C6-D3763DED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323AC-F57C-48A2-8BF8-CCF8EF80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7F4FAB-57DB-4D85-B7CD-82EF7089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05A28-A78B-4DAA-BA86-F81A15597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F9F2A-3144-4722-B1EB-0E3573E1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9FFBA5-ED18-414A-AA49-295BC3B2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B7925F-D232-43E0-B5C9-B71F0495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CF5104-3130-4715-810A-17127A2B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DC5223-0ECD-4CC9-877E-2C8A8ECA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FA9961-4D41-4A31-BB63-1FC48AF9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49C40E-2843-4075-92AB-413BC58F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6351871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CA19E-DF09-435F-B7CC-BBD79957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6480B-5A94-4DEB-9876-C8F63E66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06e571e0d40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3E2B80-334F-4CE1-87A5-38050039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02C757-334A-492C-A675-76D958D6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5774C-AAE4-434C-BE40-81F34114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0BB372-10F6-47AA-A87C-1D134038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A1FFD-1EFF-40C0-B7D1-5367B72C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一电动车速度在 3 s 内由 10 m s⁻¹ 均匀增加至 22 m s⁻¹。加速度为：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2D64FF-E31A-45CE-A0EA-AC57E136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5B25F-A9E0-49C9-8061-1FAD5072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7D5D77-361E-4238-B0BF-DCE97BC9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8CDD7B-7F48-4A2F-900A-924A6D79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小球由地面斜抛，初速度的竖直分量为 35 m s⁻¹，取 g=10 m s⁻²。回到同一高度所需时间为：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9EFA2-4DED-4F14-BC86-61F62DB5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E42F98-52BA-4281-AA6A-93D52096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CDB520-1F85-48B5-85B4-8F936294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53866E-D594-4ED5-AF5F-707DB50CD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速度—时间图在 0 至 10 s 为由 0 上升至 18 m s⁻¹ 的直线。该段位移为：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AD45C-E6D3-4972-A134-60170965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A0794-41DF-4112-A4CE-9D646DA6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B3E91A-5596-43A0-8312-DEA7CDED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5C71D1-DA23-425F-B349-70682BCB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83592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25D170-3450-42F8-B44B-E9047AEC9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854DB-12BF-448A-BF5E-D2248397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7748b8bf143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8B37FE-065D-46F0-AB7F-FD2AF5D7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B760D-4148-421C-8F47-73AA0247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22E61D-222B-47CE-9F12-A6743298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8DC5FF-26C2-4D0B-BD88-046BE7AD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路程与位移混淆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B9EDB-F7B3-4D63-AF14-E68B4A98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C512D-B645-4241-8533-C1269CA2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F38412-EB22-4A06-9229-BB5E6C12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01C3D-30B8-4009-9B76-85593797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解析链：上升时间 uy/g=35/10=3.5 s，总飞行时间为其两倍，即 7 s。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1D1F76-FDFF-4FE9-8690-54A29157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C684F6-5D84-4122-9EB5-779C7E74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5D585-5B05-4CBD-A1EE-0C29A56E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6CCF8-2129-4798-AAED-99F2DBBE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7226778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38FDA2-D79A-4B2E-8057-62D435B0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AF48F-F944-4002-B0BF-17B8871DE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9777dcfe141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A1E45-F340-4DBF-88AE-2465A809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F89393-6A30-453B-9195-AFDFB350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26BFF5-13BD-4BD0-9B7E-A2C299D3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222FE-27FE-4DAB-A63D-35BCF78B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速度—时间图在 0 至 10 s 为由 0 上升至 18 m s⁻¹ 的直线。该段位移为：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1326F3-6545-4B04-AC30-A63AF503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7EB7F-1C77-4044-BEFA-CF52F677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1B18F7-07FE-451A-8231-941788D4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C1A19-E916-42D1-889D-834361BA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145AC8-A5A0-44DA-97FD-BD2261DA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AF32AB-727F-4D4A-ABF3-410E02B1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8C2264-B3F5-45D6-A528-3EAE1C3E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63390-BBB6-432F-BC82-F7180662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运动学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641AD7-6646-41D7-A0A4-80CCF8CF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937520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2026-08-19T09:00:08.1120000Z</dcterms:created>
  <dcterms:modified xsi:type="dcterms:W3CDTF">2026-08-19T09:00:08.1120000Z</dcterms:modified>
</coreProperties>
</file>