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b46e7dcd904d1b" /><Relationship Type="http://schemas.openxmlformats.org/officeDocument/2006/relationships/extended-properties" Target="/docProps/app.xml" Id="Rc3a0bf0943304b20" /><Relationship Type="http://schemas.openxmlformats.org/officeDocument/2006/relationships/officeDocument" Target="/ppt/presentation.xml" Id="Rea953c28c4e84d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4cd4bd71f445d9"/>
  </p:sldMasterIdLst>
  <p:notesMasterIdLst>
    <p:notesMasterId xmlns:r="http://schemas.openxmlformats.org/officeDocument/2006/relationships" r:id="Rfcc43338de9a48a4"/>
  </p:notesMasterIdLst>
  <p:sldIdLst>
    <p:sldId xmlns:r="http://schemas.openxmlformats.org/officeDocument/2006/relationships" id="256" r:id="Rf3c371bf559b41d3"/>
    <p:sldId xmlns:r="http://schemas.openxmlformats.org/officeDocument/2006/relationships" id="257" r:id="R99b93d9ee34143ab"/>
    <p:sldId xmlns:r="http://schemas.openxmlformats.org/officeDocument/2006/relationships" id="258" r:id="Raac1b52b314e4ba9"/>
    <p:sldId xmlns:r="http://schemas.openxmlformats.org/officeDocument/2006/relationships" id="259" r:id="Refd741ef0bb24d4b"/>
    <p:sldId xmlns:r="http://schemas.openxmlformats.org/officeDocument/2006/relationships" id="260" r:id="R0977498d7533408e"/>
    <p:sldId xmlns:r="http://schemas.openxmlformats.org/officeDocument/2006/relationships" id="261" r:id="Ra23a140bb85a4b95"/>
    <p:sldId xmlns:r="http://schemas.openxmlformats.org/officeDocument/2006/relationships" id="262" r:id="R7d982c8af44a4631"/>
    <p:sldId xmlns:r="http://schemas.openxmlformats.org/officeDocument/2006/relationships" id="263" r:id="R9cadedc775b04162"/>
    <p:sldId xmlns:r="http://schemas.openxmlformats.org/officeDocument/2006/relationships" id="264" r:id="R81531956baca4024"/>
    <p:sldId xmlns:r="http://schemas.openxmlformats.org/officeDocument/2006/relationships" id="265" r:id="Ra04042efec0d4878"/>
    <p:sldId xmlns:r="http://schemas.openxmlformats.org/officeDocument/2006/relationships" id="266" r:id="Rc0551f36ef3043e9"/>
    <p:sldId xmlns:r="http://schemas.openxmlformats.org/officeDocument/2006/relationships" id="267" r:id="R70cdc04cfe1d4f77"/>
    <p:sldId xmlns:r="http://schemas.openxmlformats.org/officeDocument/2006/relationships" id="268" r:id="R66a0e93e98a04042"/>
    <p:sldId xmlns:r="http://schemas.openxmlformats.org/officeDocument/2006/relationships" id="269" r:id="Rb4e34e2af12d427b"/>
    <p:sldId xmlns:r="http://schemas.openxmlformats.org/officeDocument/2006/relationships" id="270" r:id="Rc60d89a3aae04b51"/>
    <p:sldId xmlns:r="http://schemas.openxmlformats.org/officeDocument/2006/relationships" id="271" r:id="R9388f885fe9e450f"/>
    <p:sldId xmlns:r="http://schemas.openxmlformats.org/officeDocument/2006/relationships" id="272" r:id="R6f0dfb704d384a55"/>
    <p:sldId xmlns:r="http://schemas.openxmlformats.org/officeDocument/2006/relationships" id="273" r:id="R5b3e5f27fe8545b6"/>
    <p:sldId xmlns:r="http://schemas.openxmlformats.org/officeDocument/2006/relationships" id="274" r:id="Red67bd7830d54144"/>
    <p:sldId xmlns:r="http://schemas.openxmlformats.org/officeDocument/2006/relationships" id="275" r:id="Rbda698309f4f456e"/>
    <p:sldId xmlns:r="http://schemas.openxmlformats.org/officeDocument/2006/relationships" id="276" r:id="R26b98a7946a54eba"/>
    <p:sldId xmlns:r="http://schemas.openxmlformats.org/officeDocument/2006/relationships" id="277" r:id="Rbc1b2959745a4f7f"/>
    <p:sldId xmlns:r="http://schemas.openxmlformats.org/officeDocument/2006/relationships" id="278" r:id="R97a59d3fd574471f"/>
    <p:sldId xmlns:r="http://schemas.openxmlformats.org/officeDocument/2006/relationships" id="279" r:id="Raf8633abb09942e5"/>
    <p:sldId xmlns:r="http://schemas.openxmlformats.org/officeDocument/2006/relationships" id="280" r:id="R75a6ff3d366b4aa0"/>
    <p:sldId xmlns:r="http://schemas.openxmlformats.org/officeDocument/2006/relationships" id="281" r:id="Rc94455d43de94402"/>
    <p:sldId xmlns:r="http://schemas.openxmlformats.org/officeDocument/2006/relationships" id="282" r:id="R1f0903e6570a4b41"/>
    <p:sldId xmlns:r="http://schemas.openxmlformats.org/officeDocument/2006/relationships" id="283" r:id="R9dfaf7291bcd4416"/>
    <p:sldId xmlns:r="http://schemas.openxmlformats.org/officeDocument/2006/relationships" id="284" r:id="R830694331e4548e7"/>
    <p:sldId xmlns:r="http://schemas.openxmlformats.org/officeDocument/2006/relationships" id="285" r:id="Ra6b87012d7f949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45f8bf7f3341c3" /><Relationship Type="http://schemas.openxmlformats.org/officeDocument/2006/relationships/slideMaster" Target="/ppt/slideMasters/slideMaster1.xml" Id="R1a4cd4bd71f445d9" /><Relationship Type="http://schemas.openxmlformats.org/officeDocument/2006/relationships/notesMaster" Target="/ppt/notesMasters/notesMaster1.xml" Id="Rfcc43338de9a48a4" /><Relationship Type="http://schemas.openxmlformats.org/officeDocument/2006/relationships/presProps" Target="/ppt/presProps.xml" Id="R99c48f90bb5146a3" /><Relationship Type="http://schemas.openxmlformats.org/officeDocument/2006/relationships/tableStyles" Target="/ppt/tableStyles.xml" Id="Re0cbae76fb144729" /><Relationship Type="http://schemas.openxmlformats.org/officeDocument/2006/relationships/slide" Target="/ppt/slides/slide1.xml" Id="Rf3c371bf559b41d3" /><Relationship Type="http://schemas.openxmlformats.org/officeDocument/2006/relationships/slide" Target="/ppt/slides/slide2.xml" Id="R99b93d9ee34143ab" /><Relationship Type="http://schemas.openxmlformats.org/officeDocument/2006/relationships/slide" Target="/ppt/slides/slide3.xml" Id="Raac1b52b314e4ba9" /><Relationship Type="http://schemas.openxmlformats.org/officeDocument/2006/relationships/slide" Target="/ppt/slides/slide4.xml" Id="Refd741ef0bb24d4b" /><Relationship Type="http://schemas.openxmlformats.org/officeDocument/2006/relationships/slide" Target="/ppt/slides/slide5.xml" Id="R0977498d7533408e" /><Relationship Type="http://schemas.openxmlformats.org/officeDocument/2006/relationships/slide" Target="/ppt/slides/slide6.xml" Id="Ra23a140bb85a4b95" /><Relationship Type="http://schemas.openxmlformats.org/officeDocument/2006/relationships/slide" Target="/ppt/slides/slide7.xml" Id="R7d982c8af44a4631" /><Relationship Type="http://schemas.openxmlformats.org/officeDocument/2006/relationships/slide" Target="/ppt/slides/slide8.xml" Id="R9cadedc775b04162" /><Relationship Type="http://schemas.openxmlformats.org/officeDocument/2006/relationships/slide" Target="/ppt/slides/slide9.xml" Id="R81531956baca4024" /><Relationship Type="http://schemas.openxmlformats.org/officeDocument/2006/relationships/slide" Target="/ppt/slides/slide10.xml" Id="Ra04042efec0d4878" /><Relationship Type="http://schemas.openxmlformats.org/officeDocument/2006/relationships/slide" Target="/ppt/slides/slide11.xml" Id="Rc0551f36ef3043e9" /><Relationship Type="http://schemas.openxmlformats.org/officeDocument/2006/relationships/slide" Target="/ppt/slides/slide12.xml" Id="R70cdc04cfe1d4f77" /><Relationship Type="http://schemas.openxmlformats.org/officeDocument/2006/relationships/slide" Target="/ppt/slides/slide13.xml" Id="R66a0e93e98a04042" /><Relationship Type="http://schemas.openxmlformats.org/officeDocument/2006/relationships/slide" Target="/ppt/slides/slide14.xml" Id="Rb4e34e2af12d427b" /><Relationship Type="http://schemas.openxmlformats.org/officeDocument/2006/relationships/slide" Target="/ppt/slides/slide15.xml" Id="Rc60d89a3aae04b51" /><Relationship Type="http://schemas.openxmlformats.org/officeDocument/2006/relationships/slide" Target="/ppt/slides/slide16.xml" Id="R9388f885fe9e450f" /><Relationship Type="http://schemas.openxmlformats.org/officeDocument/2006/relationships/slide" Target="/ppt/slides/slide17.xml" Id="R6f0dfb704d384a55" /><Relationship Type="http://schemas.openxmlformats.org/officeDocument/2006/relationships/slide" Target="/ppt/slides/slide18.xml" Id="R5b3e5f27fe8545b6" /><Relationship Type="http://schemas.openxmlformats.org/officeDocument/2006/relationships/slide" Target="/ppt/slides/slide19.xml" Id="Red67bd7830d54144" /><Relationship Type="http://schemas.openxmlformats.org/officeDocument/2006/relationships/slide" Target="/ppt/slides/slide20.xml" Id="Rbda698309f4f456e" /><Relationship Type="http://schemas.openxmlformats.org/officeDocument/2006/relationships/slide" Target="/ppt/slides/slide21.xml" Id="R26b98a7946a54eba" /><Relationship Type="http://schemas.openxmlformats.org/officeDocument/2006/relationships/slide" Target="/ppt/slides/slide22.xml" Id="Rbc1b2959745a4f7f" /><Relationship Type="http://schemas.openxmlformats.org/officeDocument/2006/relationships/slide" Target="/ppt/slides/slide23.xml" Id="R97a59d3fd574471f" /><Relationship Type="http://schemas.openxmlformats.org/officeDocument/2006/relationships/slide" Target="/ppt/slides/slide24.xml" Id="Raf8633abb09942e5" /><Relationship Type="http://schemas.openxmlformats.org/officeDocument/2006/relationships/slide" Target="/ppt/slides/slide25.xml" Id="R75a6ff3d366b4aa0" /><Relationship Type="http://schemas.openxmlformats.org/officeDocument/2006/relationships/slide" Target="/ppt/slides/slide26.xml" Id="Rc94455d43de94402" /><Relationship Type="http://schemas.openxmlformats.org/officeDocument/2006/relationships/slide" Target="/ppt/slides/slide27.xml" Id="R1f0903e6570a4b41" /><Relationship Type="http://schemas.openxmlformats.org/officeDocument/2006/relationships/slide" Target="/ppt/slides/slide28.xml" Id="R9dfaf7291bcd4416" /><Relationship Type="http://schemas.openxmlformats.org/officeDocument/2006/relationships/slide" Target="/ppt/slides/slide29.xml" Id="R830694331e4548e7" /><Relationship Type="http://schemas.openxmlformats.org/officeDocument/2006/relationships/slide" Target="/ppt/slides/slide30.xml" Id="Ra6b87012d7f949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7720e0542846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22b53a4c064f9e" /><Relationship Type="http://schemas.openxmlformats.org/officeDocument/2006/relationships/notesMaster" Target="/ppt/notesMasters/notesMaster1.xml" Id="R57b9ec7a306f40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626d9f59c44a70" /><Relationship Type="http://schemas.openxmlformats.org/officeDocument/2006/relationships/notesMaster" Target="/ppt/notesMasters/notesMaster1.xml" Id="R01abd083b92e41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3ae8e2bc8e4783" /><Relationship Type="http://schemas.openxmlformats.org/officeDocument/2006/relationships/notesMaster" Target="/ppt/notesMasters/notesMaster1.xml" Id="Rcd32450a3d744e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cf5876571f4be8" /><Relationship Type="http://schemas.openxmlformats.org/officeDocument/2006/relationships/notesMaster" Target="/ppt/notesMasters/notesMaster1.xml" Id="Rde8926e746414d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c787d7dadc4c0b" /><Relationship Type="http://schemas.openxmlformats.org/officeDocument/2006/relationships/notesMaster" Target="/ppt/notesMasters/notesMaster1.xml" Id="R49898f3cc41646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9b5a803e1a4f37" /><Relationship Type="http://schemas.openxmlformats.org/officeDocument/2006/relationships/notesMaster" Target="/ppt/notesMasters/notesMaster1.xml" Id="R4cb3e05431344a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ec1c0874a64518" /><Relationship Type="http://schemas.openxmlformats.org/officeDocument/2006/relationships/notesMaster" Target="/ppt/notesMasters/notesMaster1.xml" Id="R95ccbe87e2144e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4bb884f5014a4b" /><Relationship Type="http://schemas.openxmlformats.org/officeDocument/2006/relationships/notesMaster" Target="/ppt/notesMasters/notesMaster1.xml" Id="R6069f6cbb1064b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fc9dc257e44440" /><Relationship Type="http://schemas.openxmlformats.org/officeDocument/2006/relationships/notesMaster" Target="/ppt/notesMasters/notesMaster1.xml" Id="Rbbb2139b20af4f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1e907345f14652" /><Relationship Type="http://schemas.openxmlformats.org/officeDocument/2006/relationships/notesMaster" Target="/ppt/notesMasters/notesMaster1.xml" Id="R572c5e888d62449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870d3bdef34e8e" /><Relationship Type="http://schemas.openxmlformats.org/officeDocument/2006/relationships/notesMaster" Target="/ppt/notesMasters/notesMaster1.xml" Id="R240adea759b54a2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91997fec6a45c6" /><Relationship Type="http://schemas.openxmlformats.org/officeDocument/2006/relationships/notesMaster" Target="/ppt/notesMasters/notesMaster1.xml" Id="Raa6ea26b31d748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942c592d1a241ed" /><Relationship Type="http://schemas.openxmlformats.org/officeDocument/2006/relationships/notesMaster" Target="/ppt/notesMasters/notesMaster1.xml" Id="R924222a74fdc43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055f188a6244e7f" /><Relationship Type="http://schemas.openxmlformats.org/officeDocument/2006/relationships/notesMaster" Target="/ppt/notesMasters/notesMaster1.xml" Id="R458e963742d84d5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daf7559ea764947" /><Relationship Type="http://schemas.openxmlformats.org/officeDocument/2006/relationships/notesMaster" Target="/ppt/notesMasters/notesMaster1.xml" Id="R72047624fed64a4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a1c68e1ac2842af" /><Relationship Type="http://schemas.openxmlformats.org/officeDocument/2006/relationships/notesMaster" Target="/ppt/notesMasters/notesMaster1.xml" Id="R8c29de73ab97496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e2a071c5b347eb" /><Relationship Type="http://schemas.openxmlformats.org/officeDocument/2006/relationships/notesMaster" Target="/ppt/notesMasters/notesMaster1.xml" Id="R36688c06f1e04bb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95bc22443724a9d" /><Relationship Type="http://schemas.openxmlformats.org/officeDocument/2006/relationships/notesMaster" Target="/ppt/notesMasters/notesMaster1.xml" Id="Rb324bc7903d4476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725f38c023467d" /><Relationship Type="http://schemas.openxmlformats.org/officeDocument/2006/relationships/notesMaster" Target="/ppt/notesMasters/notesMaster1.xml" Id="R19de0286e7af464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549378a0f274296" /><Relationship Type="http://schemas.openxmlformats.org/officeDocument/2006/relationships/notesMaster" Target="/ppt/notesMasters/notesMaster1.xml" Id="Rb91b4f73bb5b46e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94ee563e2e94c25" /><Relationship Type="http://schemas.openxmlformats.org/officeDocument/2006/relationships/notesMaster" Target="/ppt/notesMasters/notesMaster1.xml" Id="R4e086166c1bb48d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b2f056188fd4cf8" /><Relationship Type="http://schemas.openxmlformats.org/officeDocument/2006/relationships/notesMaster" Target="/ppt/notesMasters/notesMaster1.xml" Id="Ra6d7f3dbdc5843a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60e645e91a54fb0" /><Relationship Type="http://schemas.openxmlformats.org/officeDocument/2006/relationships/notesMaster" Target="/ppt/notesMasters/notesMaster1.xml" Id="Rc76137229d4c4d2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b06f10f521d4a29" /><Relationship Type="http://schemas.openxmlformats.org/officeDocument/2006/relationships/notesMaster" Target="/ppt/notesMasters/notesMaster1.xml" Id="Raf1638f8027b4e0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0e86e2f421c416c" /><Relationship Type="http://schemas.openxmlformats.org/officeDocument/2006/relationships/notesMaster" Target="/ppt/notesMasters/notesMaster1.xml" Id="R1c1de1cc2084428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0a236bfb0ad4406" /><Relationship Type="http://schemas.openxmlformats.org/officeDocument/2006/relationships/notesMaster" Target="/ppt/notesMasters/notesMaster1.xml" Id="R2d79f3681aca43d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bf588f1886f42ac" /><Relationship Type="http://schemas.openxmlformats.org/officeDocument/2006/relationships/notesMaster" Target="/ppt/notesMasters/notesMaster1.xml" Id="Rc0ca25edf1b8419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852063930f44d9" /><Relationship Type="http://schemas.openxmlformats.org/officeDocument/2006/relationships/notesMaster" Target="/ppt/notesMasters/notesMaster1.xml" Id="Re141bbfbb337478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78bb354d2e148f1" /><Relationship Type="http://schemas.openxmlformats.org/officeDocument/2006/relationships/notesMaster" Target="/ppt/notesMasters/notesMaster1.xml" Id="R52587e6a04b3443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b0e3fd4d94b45fc" /><Relationship Type="http://schemas.openxmlformats.org/officeDocument/2006/relationships/notesMaster" Target="/ppt/notesMasters/notesMaster1.xml" Id="R7a89d2864f2846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的“磁场与电磁感应”学习单元。本套课件共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讲稿】明确告诉学生：本单元只训练“磁场与电磁感应”。先解释知识范围，再用一句话建立核心判断，最后示范标准方法。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【互动提问】请用自己的话复述“感应方向总是反抗磁通变化”，并举一个会触发“只看磁场方向不看变化”的错误例子。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Q1：长 0.5 m 的直导线垂直置于 0.3 T 磁场中，电流为 3 A。安培力为： 选项为 A.0.45 N；B.0.65 N；C.0.25 N；D.0.85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分步讲评：先重述题目条件，再逐步示范“判断磁通变化—定方向—算大小”，最后给出正确结论“0.45 N”。完整解析：F=BIL=0.3×3×0.5=0.45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Q11：长 0.5 m 的直导线垂直置于 0.5 T 磁场中，电流为 5 A。安培力为： 选项为 A.1.25 N；B.1.45 N；C.1.05 N；D.1.65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分步讲评：先重述题目条件，再逐步示范“判断磁通变化—定方向—算大小”，最后给出正确结论“1.25 N”。完整解析：F=BIL=0.5×5×0.5=1.25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Q21：长 0.5 m 的直导线垂直置于 0.7 T 磁场中，电流为 7 A。安培力为： 选项为 A.2.65 N；B.2.25 N；C.2.85 N；D.2.45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分步讲评：先重述题目条件，再逐步示范“判断磁通变化—定方向—算大小”，最后给出正确结论“2.45 N”。完整解析：F=BIL=0.7×7×0.5=2.45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869c0698c44c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3b08407cae41d6" /><Relationship Type="http://schemas.openxmlformats.org/officeDocument/2006/relationships/slideLayout" Target="/ppt/slideLayouts/slideLayout1.xml" Id="R0afd1e85f16e47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fd1e85f16e47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e2503db5e74bef" /><Relationship Type="http://schemas.openxmlformats.org/officeDocument/2006/relationships/image" Target="/ppt/media/image.png" Id="R5eb6c556770d4092" /><Relationship Type="http://schemas.openxmlformats.org/officeDocument/2006/relationships/notesSlide" Target="/ppt/notesSlides/notesSlide1.xml" Id="Rd95b567b98a144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383db27fa4929" /><Relationship Type="http://schemas.openxmlformats.org/officeDocument/2006/relationships/image" Target="/ppt/media/image2.png" Id="R995bfd3eec8c4750" /><Relationship Type="http://schemas.openxmlformats.org/officeDocument/2006/relationships/notesSlide" Target="/ppt/notesSlides/notesSlide2.xml" Id="R0a753dd518624e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8e3068fd748c5" /><Relationship Type="http://schemas.openxmlformats.org/officeDocument/2006/relationships/image" Target="/ppt/media/image3.png" Id="Rbe5adedb0fa54b9d" /><Relationship Type="http://schemas.openxmlformats.org/officeDocument/2006/relationships/notesSlide" Target="/ppt/notesSlides/notesSlide3.xml" Id="R5b1d6808116e40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4694b998849e4" /><Relationship Type="http://schemas.openxmlformats.org/officeDocument/2006/relationships/image" Target="/ppt/media/image4.png" Id="R61e752d8e4ac4819" /><Relationship Type="http://schemas.openxmlformats.org/officeDocument/2006/relationships/notesSlide" Target="/ppt/notesSlides/notesSlide4.xml" Id="Refeaa5afa79d4d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9f9b88382440a" /><Relationship Type="http://schemas.openxmlformats.org/officeDocument/2006/relationships/image" Target="/ppt/media/image5.png" Id="R79eff18d1a7e4897" /><Relationship Type="http://schemas.openxmlformats.org/officeDocument/2006/relationships/notesSlide" Target="/ppt/notesSlides/notesSlide5.xml" Id="Rdacc1f50ce5347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8c8dc03024118" /><Relationship Type="http://schemas.openxmlformats.org/officeDocument/2006/relationships/image" Target="/ppt/media/image6.png" Id="R2cd6e59af9b24c1e" /><Relationship Type="http://schemas.openxmlformats.org/officeDocument/2006/relationships/notesSlide" Target="/ppt/notesSlides/notesSlide6.xml" Id="R50ebfd5d2cff4e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03e5ed18248a5" /><Relationship Type="http://schemas.openxmlformats.org/officeDocument/2006/relationships/image" Target="/ppt/media/image7.png" Id="R7cf3570d9abe4cae" /><Relationship Type="http://schemas.openxmlformats.org/officeDocument/2006/relationships/notesSlide" Target="/ppt/notesSlides/notesSlide7.xml" Id="Reea87c131f6e49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4e7da5e67410e" /><Relationship Type="http://schemas.openxmlformats.org/officeDocument/2006/relationships/image" Target="/ppt/media/image8.png" Id="Red4e9451b351431b" /><Relationship Type="http://schemas.openxmlformats.org/officeDocument/2006/relationships/notesSlide" Target="/ppt/notesSlides/notesSlide8.xml" Id="R85208d3482784e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e437936164d7a" /><Relationship Type="http://schemas.openxmlformats.org/officeDocument/2006/relationships/image" Target="/ppt/media/image9.png" Id="R994c13d65bdf4922" /><Relationship Type="http://schemas.openxmlformats.org/officeDocument/2006/relationships/notesSlide" Target="/ppt/notesSlides/notesSlide9.xml" Id="Rc0509cb564034ca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b32bcdbe44530" /><Relationship Type="http://schemas.openxmlformats.org/officeDocument/2006/relationships/image" Target="/ppt/media/image10.png" Id="R6871d56bfd3043d3" /><Relationship Type="http://schemas.openxmlformats.org/officeDocument/2006/relationships/notesSlide" Target="/ppt/notesSlides/notesSlide10.xml" Id="R22e747e6bd744e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650f503f848ab" /><Relationship Type="http://schemas.openxmlformats.org/officeDocument/2006/relationships/image" Target="/ppt/media/image11.png" Id="R2e24ae4c6097487a" /><Relationship Type="http://schemas.openxmlformats.org/officeDocument/2006/relationships/notesSlide" Target="/ppt/notesSlides/notesSlide11.xml" Id="Re7ba25e70c0a48c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167d503d14c71" /><Relationship Type="http://schemas.openxmlformats.org/officeDocument/2006/relationships/image" Target="/ppt/media/image12.png" Id="R9a5f989d06624949" /><Relationship Type="http://schemas.openxmlformats.org/officeDocument/2006/relationships/notesSlide" Target="/ppt/notesSlides/notesSlide12.xml" Id="Raf280c507aea459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6ff8110aa1405c" /><Relationship Type="http://schemas.openxmlformats.org/officeDocument/2006/relationships/image" Target="/ppt/media/image13.png" Id="Rdb3c5c8d4c8d4a72" /><Relationship Type="http://schemas.openxmlformats.org/officeDocument/2006/relationships/notesSlide" Target="/ppt/notesSlides/notesSlide13.xml" Id="Rf4967b4e3c5747e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fb076fa0bb4196" /><Relationship Type="http://schemas.openxmlformats.org/officeDocument/2006/relationships/image" Target="/ppt/media/image14.png" Id="R5c0e0addbd1140e3" /><Relationship Type="http://schemas.openxmlformats.org/officeDocument/2006/relationships/notesSlide" Target="/ppt/notesSlides/notesSlide14.xml" Id="R091ad47db9b14d1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3c1f189de410a" /><Relationship Type="http://schemas.openxmlformats.org/officeDocument/2006/relationships/image" Target="/ppt/media/image15.png" Id="Rae0784a838f84a38" /><Relationship Type="http://schemas.openxmlformats.org/officeDocument/2006/relationships/notesSlide" Target="/ppt/notesSlides/notesSlide15.xml" Id="Rbbe84ebf46cf4a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11d16a8304dfa" /><Relationship Type="http://schemas.openxmlformats.org/officeDocument/2006/relationships/image" Target="/ppt/media/image16.png" Id="R95eff73e8aef4fcb" /><Relationship Type="http://schemas.openxmlformats.org/officeDocument/2006/relationships/notesSlide" Target="/ppt/notesSlides/notesSlide16.xml" Id="R2d47650714b347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5f0cc652574bb8" /><Relationship Type="http://schemas.openxmlformats.org/officeDocument/2006/relationships/image" Target="/ppt/media/image17.png" Id="Rafe6eff61bb64477" /><Relationship Type="http://schemas.openxmlformats.org/officeDocument/2006/relationships/notesSlide" Target="/ppt/notesSlides/notesSlide17.xml" Id="Rbfa0b713e6e24e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4c4b665054470e" /><Relationship Type="http://schemas.openxmlformats.org/officeDocument/2006/relationships/image" Target="/ppt/media/image18.png" Id="R10fb0b903f354040" /><Relationship Type="http://schemas.openxmlformats.org/officeDocument/2006/relationships/notesSlide" Target="/ppt/notesSlides/notesSlide18.xml" Id="Rf1c6461673c845d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1c49863cc445a" /><Relationship Type="http://schemas.openxmlformats.org/officeDocument/2006/relationships/image" Target="/ppt/media/image19.png" Id="Rc17334aca2444df6" /><Relationship Type="http://schemas.openxmlformats.org/officeDocument/2006/relationships/notesSlide" Target="/ppt/notesSlides/notesSlide19.xml" Id="Rf11a7c02355044e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dd1014c7e4c53" /><Relationship Type="http://schemas.openxmlformats.org/officeDocument/2006/relationships/image" Target="/ppt/media/image20.png" Id="Rdd90a8aa38124a6d" /><Relationship Type="http://schemas.openxmlformats.org/officeDocument/2006/relationships/notesSlide" Target="/ppt/notesSlides/notesSlide20.xml" Id="R236eb4179600437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e6e6256f584d89" /><Relationship Type="http://schemas.openxmlformats.org/officeDocument/2006/relationships/image" Target="/ppt/media/image21.png" Id="Re5249288ceec4983" /><Relationship Type="http://schemas.openxmlformats.org/officeDocument/2006/relationships/notesSlide" Target="/ppt/notesSlides/notesSlide21.xml" Id="Re7202763602f4ee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b7aa3fffb4460" /><Relationship Type="http://schemas.openxmlformats.org/officeDocument/2006/relationships/image" Target="/ppt/media/image22.png" Id="Rac118b03be434dd4" /><Relationship Type="http://schemas.openxmlformats.org/officeDocument/2006/relationships/notesSlide" Target="/ppt/notesSlides/notesSlide22.xml" Id="Rd77e6bade7ae40d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0b160e54244af" /><Relationship Type="http://schemas.openxmlformats.org/officeDocument/2006/relationships/image" Target="/ppt/media/image23.png" Id="Rb1428b2b1f6d4723" /><Relationship Type="http://schemas.openxmlformats.org/officeDocument/2006/relationships/notesSlide" Target="/ppt/notesSlides/notesSlide23.xml" Id="Rc0c8ee5d56fc46b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283f0c65d4d82" /><Relationship Type="http://schemas.openxmlformats.org/officeDocument/2006/relationships/image" Target="/ppt/media/image24.png" Id="R27d4a267f6b74cba" /><Relationship Type="http://schemas.openxmlformats.org/officeDocument/2006/relationships/notesSlide" Target="/ppt/notesSlides/notesSlide24.xml" Id="R0fff66b1588149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d7b56490c04e23" /><Relationship Type="http://schemas.openxmlformats.org/officeDocument/2006/relationships/image" Target="/ppt/media/image25.png" Id="R4ce6952de21a4bc6" /><Relationship Type="http://schemas.openxmlformats.org/officeDocument/2006/relationships/notesSlide" Target="/ppt/notesSlides/notesSlide25.xml" Id="R70e1195d2be64c2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de2654dc94c3e" /><Relationship Type="http://schemas.openxmlformats.org/officeDocument/2006/relationships/image" Target="/ppt/media/image26.png" Id="R84ad254586b5445e" /><Relationship Type="http://schemas.openxmlformats.org/officeDocument/2006/relationships/notesSlide" Target="/ppt/notesSlides/notesSlide26.xml" Id="R2a9b519379e34a8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e9cea0d0a40a2" /><Relationship Type="http://schemas.openxmlformats.org/officeDocument/2006/relationships/image" Target="/ppt/media/image27.png" Id="R079fef28f7df455a" /><Relationship Type="http://schemas.openxmlformats.org/officeDocument/2006/relationships/notesSlide" Target="/ppt/notesSlides/notesSlide27.xml" Id="R659b496ee7a344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18ef2c9eb43f7" /><Relationship Type="http://schemas.openxmlformats.org/officeDocument/2006/relationships/image" Target="/ppt/media/image28.png" Id="Re391d7aeb89147e5" /><Relationship Type="http://schemas.openxmlformats.org/officeDocument/2006/relationships/notesSlide" Target="/ppt/notesSlides/notesSlide28.xml" Id="R0b012586740f43c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cc8dcd4434550" /><Relationship Type="http://schemas.openxmlformats.org/officeDocument/2006/relationships/image" Target="/ppt/media/image29.png" Id="R9ee62e0243ba425d" /><Relationship Type="http://schemas.openxmlformats.org/officeDocument/2006/relationships/notesSlide" Target="/ppt/notesSlides/notesSlide29.xml" Id="R9a7201ad4ef0489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d63a5c39c4f80" /><Relationship Type="http://schemas.openxmlformats.org/officeDocument/2006/relationships/image" Target="/ppt/media/image30.png" Id="Rd7842977ce1545ef" /><Relationship Type="http://schemas.openxmlformats.org/officeDocument/2006/relationships/notesSlide" Target="/ppt/notesSlides/notesSlide30.xml" Id="Rf3358e39c64641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D37E6C-7886-4135-AA22-5F624CD2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FAB01-FC2B-45E6-8ABC-0585FEAE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7AA8F4-E903-4EAA-BE18-38F65BEA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65210-A2D1-4345-A514-8D4F974C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EE4CF-B9F8-4AD7-8F9D-A77FA53B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安培力、洛伦兹力、磁通和楞次定律。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D4E27-BD39-4E8A-AD7A-FF220048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374E69-A06E-4F54-B430-7D8DFF8C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8E63E-2F23-493B-B3AE-306B25E5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7182C-D140-4BBB-9AC6-0A00D02C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6c556770d40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2E10B-9F19-4AC0-A05D-34681A36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9720A-A242-42A0-9ABC-0D3D2EA38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38E5B7-9B3D-4302-BF94-E360659C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9121D-DFC9-4009-8BC1-B35BCE07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C162A-7863-419F-ADBB-E6084B16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133D5C-EEE4-4AA1-B28C-588C3A3E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B857F-B72E-478B-B866-5AB90D2E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8ECBF7-8DF0-4485-B7BC-6D9D3F55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DA1AFC-58D9-4B26-822B-AC9EABE0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43655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561602-CB7E-4768-A294-606A4214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C9B97-BEC9-42AA-A75A-6E82B53C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bfd3eec8c47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B8F5D4-0233-4794-84B3-B2D7DB27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EC9EF-2E2D-41D9-9D4A-EE68F891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46A65-7CA6-406D-90BF-D207F26E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BC1EA-8202-4110-8409-ABFB1F451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B2427-04D9-4588-BCCC-C701270D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5F1C9-64A5-4703-8581-1B3D20AF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63F973-83C1-4195-BB34-CA9BAA4B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14A74B-69C1-4B8F-931C-B2F46C299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D7F6D-6901-4F95-A5C5-C98D2E3A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7402C2-1CEE-49C9-9B88-75ED4053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E5204-7F98-4CAC-8FD9-ACE7C012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5145A-0A85-4697-9E43-778D6410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458E4-F27C-4B18-A905-99DCD64C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6998D2-A4D6-46E4-BB40-3ED64A4E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F1C5C9-82F4-4993-B7CB-242C9825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FE485B-482D-40DD-8B1A-87A2035D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0B4E16-8E8A-493F-AE96-2B2A0E68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成功标准｜感应方向总是反抗磁通变化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99DFBD-A89E-4534-8F50-BB4A9C43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206751-8FD7-4774-AA04-743E8548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E11316-0AD5-478F-95E5-6189F93F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113013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E9C2AE-33BB-4F23-8932-387A44F8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FD7E8-17D5-4484-A163-F9C02D5D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adedb0fa54b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449BC-5DDE-4A13-997D-9B66CD7F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1AECA-4030-465E-B5CE-9B31FE1E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A348B-1F3D-45D2-B39F-2CB9503E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0AF1B-C3BA-46BC-A01A-7BF30164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849E6-C2DB-4DD0-B23E-1D95A0BCC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BEC1D-B010-41E1-BBAE-7C7F704D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边界提醒｜只看磁场方向不看变化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F326E-7626-4816-9AC9-5671A05E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63462-3F4D-4B18-B8E2-90E0FBAA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41590-52C4-41F5-A413-2A8187A0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安培力、洛伦兹力、磁通和楞次定律。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8CC5D-8860-4A05-B34A-F9B7E27E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AE0B2-98A9-462B-91AD-D7AA6295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A7154-6CF6-45F4-A420-F684614F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B52C38-2E06-40E9-89A7-E05ABBAD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1A·载流导线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3F8988-3D2C-407A-B504-47A946F10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1F686A-C902-4845-B977-1ABE4984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BF0221-9FFA-4465-BA7F-97E719E9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5801A-38A7-423A-AE01-DC58A140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232812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A982A-D45D-4FFB-95DF-42A8B700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9889B-17FE-47A1-91C8-6304E4F6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e752d8e4ac48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A9B61-C0C2-48FC-9ABA-7DD0C826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77CD83-A3E8-49D5-A98F-9A801C6E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0F2E0C-24F4-4661-AEF8-9F52BE0E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能解释“感应方向总是反抗磁通变化”，并识别一个反例或边界。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BDCCDA-A7CE-4B19-99A5-CADF77AE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0BE9C9-C09C-4D85-9CAD-EFFA9CF7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D35607-5407-48E3-BAEF-A93EA448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4AB89-7A33-45A2-B406-66A34F0D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E41D8-9EF5-4839-9263-2F7AD122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BE864-A62D-440E-8713-D9334914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E7BE5-AC8C-48F1-BB5F-2269560F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00647-4AA4-46F4-B075-3A753FA94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04D1B8-AEF4-4D81-ADD9-9BCD82EF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725D7-2336-4627-8B6C-293DA59F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9B8DE4-5BBF-4706-A8D1-027B9E8E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612233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70A17C-178B-4719-8605-5F2988D7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01208-AD45-46E7-8E99-EF0D4A308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eff18d1a7e48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A8F46-0FF8-438B-91AF-4254AF3B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67C87-308F-4C01-8C39-EFFFE22D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7D5F7-4DB0-4E97-9F38-7DEB3323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152A83-77C6-4012-B104-56FB0763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54907-8203-4A92-9123-2741E2A6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57C72-5F6D-4D99-8083-D8A4EC05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8958E5-A55A-4F2B-996A-47624711B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A8E42-B98F-4C48-9FFF-4AB5588A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9B9F3-A50C-47E1-896E-A244EACA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C7D45-A646-4046-8C7D-37713B6D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BAE391-7A32-4255-B3C2-BF487944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29E04-9293-4B12-823B-3748F748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65B3D-659F-41AC-941E-31E855A0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A0D61E-482E-4FC1-8F4B-3839CCC3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463F95-2CE4-4DF4-ADD4-FDE03CE6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正确结论：0.45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解析：F=BIL=0.3×3×0.5=0.45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4F5499-DEA4-451C-B649-34976458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43C83E-B930-456E-A095-1EB9E9AE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E48B51-965C-4668-AD5A-3427122D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DDB62-FF77-4E6B-A71F-1DDE49D9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723188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A716A2-43CF-48F3-93EA-7041313E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3D588-BDEA-425A-831A-B8225035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d6e59af9b24c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185C9-8CD5-4AF1-9D0E-919ACD21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322853-0FB6-43C2-97AD-1367C0E1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C6E56-64C9-46BA-B5C1-40B8F0B1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FE557-0AAE-4895-A501-5FD581C5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1DB19-0385-4D59-BDFE-DAB2F8FA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3CAD1-84A0-4EC3-9608-9651761E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C4891-96BA-4C92-9233-C2F97822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30032E-CC00-4444-BA4F-25A0ECA7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8309F4-6C2F-475B-A610-A6BC8B76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68E156-C6B1-46D5-BD31-E4E220B8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A61FAA-7211-436A-84C0-2D9DC86A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F2C713-19EB-4005-9FFF-E9D244F2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76215-813D-487B-90A1-93CD2558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C65A24-533F-41FA-8BEF-A4002179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0D358E-7BD4-4BD6-B840-B261A220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D593C-1407-4FA7-A4C5-0FA0D4A8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0C5419-C3BB-41A6-8235-EAF4A567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F0A0A2-1E70-4010-AF79-22D60826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E7A550-8FF0-4714-89A6-DDFE8AC6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608924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220DB-6BE1-4739-8891-A89B7727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211CB3-91A3-430A-8266-4A772335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3570d9abe4c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8990B-2A31-4FE2-B84E-277525D0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648C31-EDC2-49F6-A4AB-82F2C595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EDC82-ACD7-4DC1-AE87-7EA1AF4A5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46032-CCC1-45D4-BDA3-C01E67B8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010FC-6B87-4854-9F4A-83BB53EF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5087B-4BF2-4149-A0C9-4BDBD46D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B8AF0-FEB1-4AF3-A300-284A9B4B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BD55D-8959-458A-A7E7-E7841BF66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C6C50-5CB7-460B-BC3C-EC09FD3FE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323FA-7BEE-4A1C-8D2A-1060AF37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E3584-0644-4F30-A7A1-02493AE1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53B3A8-361A-45B2-986C-769151FF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0C1CD-009F-4D5F-85C3-E59C7634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1E9386-7145-4471-BC12-FC249486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1481CC-6A75-4D84-A613-EFA90885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B56AA3-6FC8-4093-AA21-1F4E6495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DDF1B-AEC6-41C8-BE4E-B3B08A9F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00236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3C354B-184E-4ACA-BB91-F99DFF10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BA1920-18F4-4906-A29D-4521EEBF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e9451b35143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FDDA4-DCEF-4F00-9FCE-0422CE9F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13ACA-1FAA-41BD-829B-0F17BED7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595C3-8840-4894-AA5F-3FEB6479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1DD3D-2309-4B83-985D-7A73507C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A3735-0AED-42B1-8019-024899D0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C9194-E325-4D7D-BD71-661ADC30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399B8-811E-46CD-83C2-F580193E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07AB39-A498-45E8-95EE-6BCD2CF9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29B8D-C814-4484-9E80-2D754042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851B4-4E3A-438F-9F5C-F8CA4936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7E97A0-4A76-41C4-9AB0-B1DD6F83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8AF26C-7EEA-4BB7-848E-D535728C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FE793F-64CF-4E65-AD97-CF1BD87F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447C3-1EA5-4BE0-A1CD-383F49E3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422E5A-F78F-449F-A3DF-691E34B8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387E28-DA62-4236-B140-1260F91F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E6DC2D-6094-4E38-A0E2-0B0665B9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79439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AB726A-815D-4A5B-A2C1-D198C80E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0A282-471E-44B5-9882-14E2AD1B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c13d65bdf49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7F13C-0927-42EC-9FB8-FF6F5557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A078C-FDB3-46AD-A0B9-2570DF7A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D1DF0A-5B61-4CEE-A4F0-DD5DFB94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7EF051-5B04-4784-BDAD-13FF91EE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60 匝线圈的每匝磁通量在 0.1 s 内改变 0.03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6A51B-D500-4D77-B66A-FB4FD3AE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BA960B-D67F-4001-89F7-85FF8614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CD9B28-586A-4227-A4BC-E05C4B09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A4D778-3DF2-4678-8865-2308B057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6A624-91B3-45B5-BB44-2EAF72E8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05479-7174-4DC1-8A45-32F36884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197BE-C773-4076-A5A2-BB2356F6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718003-B2E5-46AB-9F59-4DB9CE6D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CA144-1A63-439C-A9DB-1D97D6A2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DB0C0F-1DA2-45C0-B2C0-912CDB21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A7C5B-C5D2-4E20-9774-A8D98AA3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9D8AB-349E-48F4-84CA-8D4445BB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9BBAA7-FB90-4064-A852-905D3C35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EE22C-7E7D-4FE7-B47A-B309D677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9B7A00-5D65-4428-816B-C9980E88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672231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72E20-D3EF-495D-B91D-0941492D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4B41A5-0E56-4586-9617-2C8BB8AA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1d56bfd3043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94DD4-58FA-466F-B069-2A034781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3380E-2561-4BB5-9E06-F0E9FCC6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24B8FB-601A-4B98-B223-B9F33542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8BD3A-A48D-4435-957E-49587B8BB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24D7C-EC69-4819-92B6-8EFEA6B1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6D1F6D-8D98-45FC-BCCD-E746C92F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64581-CD85-4C0A-B35B-C54C2E66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AFA9A-061E-4AE1-96B2-9D56AC51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A23FE-7BD9-4C66-9D9D-DE1C7FBB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60 匝线圈的每匝磁通量在 0.1 s 内改变 0.03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BB0E9C-774A-4B3D-93CA-D64211D8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87EC9A-C204-40D3-AE16-45AD6C4D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8F1FF-FAB1-4845-B0BB-F520C0D3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9E85E-D941-4AD2-B80C-BA284CB3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0.5 T、面积 0.30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FA137B-3EEC-4D41-867F-4E888D48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17AF4-B5D8-4699-BA79-62B43686B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6EE95-7A66-439E-B6E4-B795FCBE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E984DC-019F-4FE4-B748-A6AADA5B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904415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ADBEC-3C37-4393-8A89-B8366972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1F610-CD17-4D60-8EE2-6EA08875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4ae4c609748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82D5C-E246-4D3A-978B-756CD0DB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7F313D-F94A-4B25-8FC5-16B38F3C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1BBD7-3AA3-4868-B4B8-3036C0E5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04C31-C215-4BBD-9064-C373AAE1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8E685-D0C0-48EC-861C-A338484E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45CA7-5B0D-453D-BB70-CD2A01DB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231DB3-F283-4ED7-8C4B-3703101F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36440-7642-4DFC-90A6-48E04487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解析链：|ε|=NΔΦ/Δt=60×0.03/0.1=18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74BE2F-3695-4966-BD70-A24990D7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472FF-4DB3-4643-84D4-EF9B3D49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5CCA96-5A90-427C-BDC3-F9DA0993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DBF054-E952-47EF-9C48-D7189455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167630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48DA55-A7C3-443A-8A42-76689473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CDC2F6-E757-4194-B844-169F2EDD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f989d066249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CDF02-A193-4476-A229-C6524B4E8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40D98-8F7D-4227-B5D1-91EA5E77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3F975-06E6-4DD8-BCEF-675C7A25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E07667-0E60-4D7D-B441-ED60A7CB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0.5 T、面积 0.30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A96AF-5EE9-4A77-BA8F-B6AD0879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F6C85-8F59-4EAA-84B8-8A6F79CF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4B69E0-AAC3-46A9-B8FE-A5A4A728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C04DDA-93E3-44C7-B127-7FF36CC0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11F62F-3C07-4843-A527-1F860C15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C8074-0390-43C5-A8D8-367F16E0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D833C-D88D-45DE-B91B-A7B5EB242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BCBC2B-7CAD-4CD7-8B84-5D3DA4D2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85DFEA-0B4D-484D-8F96-40EACF80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487648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7E14CC-D1D6-4887-BDCF-5BCE4215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7B604-2D8A-463C-862F-9E3E57A1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c5c8d4c8d4a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4AC1A7-BBAD-4413-8493-D076002A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C3F78-0B52-407E-933D-740225605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BFDB4-66CE-496D-95EE-2430EA70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能独立执行“判断磁通变化—定方向—算大小”，并说明每一步理由。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B928E-8B20-400A-BA11-34D7AEE8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1E697-76A6-4466-93B7-6368A502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156C9A-45B1-436D-A6BC-4472BB3C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42353-6356-4882-9922-E0CA5C84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DB7F2A-E517-4195-BF43-E94DF215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467FB-E0AE-4F05-BF0A-4AACF821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CB6D1D-E5B4-458F-809F-08BA8901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8A131E-D419-4F11-88DF-0BB84AE2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A01173-4A77-4205-B66E-486F825C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D41A82-F2DD-450E-B923-858C8D27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B31F96-0B9E-43BB-B8A6-87E9E2EA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6916908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1CDE6B-6D2F-4CA5-BAB4-72DCA953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B36E0-00EB-46D9-B2B5-34334335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e0addbd1140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55DD1-FFB1-4C0B-9221-5A61E070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52523-9DED-4900-BAB4-606E1356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32162-2014-4696-B17E-0E7489B4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FFA9C4-6F0F-463B-990B-184C67EA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4CF3E-5E01-4397-A119-067EE69E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9DAF8-7E7C-4860-8D4F-5516A38E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6A7C57-91C8-4EB5-8BE0-E1576EC7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58C84A-E5E6-4AD7-8493-AA33E97E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231798-3996-40BF-B97A-27E038B3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B6FAD4-2CEA-461B-96EC-38D1CA4F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AAE6E-46D2-43CD-81EC-F201680D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B9571-D93B-4082-944C-0DFD322E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7AEB4E-7693-46D0-833A-B16DA2B5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7A0B46-8DF8-4940-A768-5AE2C6E9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04E1C4-010A-43E4-9524-6ADA05B8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正确结论：1.25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解析：F=BIL=0.5×5×0.5=1.25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B14B9-5A7A-4ECC-A447-6C14B9A6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74306A-1A3D-4302-A9AF-CEB6E674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EFA016-27CC-442B-8D35-87277FD2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AB906C-B5D7-4880-A2A8-EE80AD16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435843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0C9EBD-F99A-4E33-8EB9-40606CCD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7DB89-B3AB-49A2-A6D3-B0C3F73A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784a838f84a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88C98-1433-4B52-8A3D-95B65CBA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ECF79B-6565-4678-97FB-1A58E946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C763C-DCD6-4524-ADE7-A734666F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65153-1565-48FE-9B6F-4898C4C53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31321-E7A9-4169-B287-9D120844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4029AC-6D54-4CBD-96B6-63EF5CCB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C867C-1B96-4016-A7E8-CDDB8553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32E7F-BF16-41B6-9B89-A7A25AEF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060E77-548A-42BC-919A-E5718D4E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C9007-D746-43F8-B6CA-77133A75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9BB44-D06A-4FDE-A285-69291080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500A10-EF17-4E6E-853E-04D95B2E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D9377E-ACAD-4C88-95A7-D3B74A56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C604D-AF1F-43AC-8A05-B5A403C9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38ED70-C128-4410-B229-64641E84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D38AC-58BC-4ED8-A94F-C25740AE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C3F6B9-58A0-4C4B-8BD3-6AFCFC1A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AFBE94-4C61-4C01-AC43-E6EB1C22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1793E4-1EA8-4153-B680-F7B7E3B4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413569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78A6F-6795-4C0B-AC61-D50C1E72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5B4E67-83C1-4488-8473-5A8B822F6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ff73e8aef4f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78B24-FF40-407B-A96E-5382942CD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E0E12-EF1B-4D16-A5B3-479F9ED9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2B794E-D8AA-484E-B36D-E474D3EE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F2E2F-A232-405A-86F8-1F0C78D0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2E6A8-FBC5-49E8-8CEA-5EDA8E90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3BA923-59C7-4C96-8DB2-57F29FF3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B9D40-43C2-4149-B585-76EC202C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E3DECA-26AE-44F8-8D38-FC81F803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83059-F4DD-493C-B60A-18E81C26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D4AEA-7116-418A-B75A-9FB5162D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CE572-0A43-4B20-A02F-679D01C5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1E8F4E-AE1F-4B81-8027-F2C0D6DE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8DFA48-4135-40EC-B575-B9D5421D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5DE4E-57B9-4697-938E-105F054A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8710C-1CA1-4F24-B65B-BF555C92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88575E-D722-47CF-B6FA-B313EC30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123136-ED10-49A6-8914-1F761EFA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5192514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EC3A1-75C4-4413-A4DE-155AEF90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0668A-9731-4A90-9D41-03491383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6eff61bb644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D9B956-0844-407F-B27B-CD0BD3AF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49CF9-90E9-4FB1-912D-8990B051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D98CE-F5B3-40A6-A323-1B3BF067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3AA2A-728F-47D3-92BD-F0D5C2D6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605A5-C2FC-49EC-87B4-F6C0AFD9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8D936-FF53-4BDC-8AD0-86586851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FE435D-8029-4B0B-A2FC-2CAFBA80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EE66E-7353-4562-B65A-1760FBD4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BA0558-CF8C-451D-B150-EBCF9CEB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6C0FD-2F7D-453D-BE74-D419B699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393057-5113-4AD9-BBCD-5C652500C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8CA6F-B687-44BB-A38E-C9A5D3DA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710B71-1906-47AF-8D89-475C7305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779DE-F45C-4447-932A-C2057388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0A228-94B8-4ABB-B513-2AFA4780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6C99C6-21A9-435A-9C80-99CA7F84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85291-9170-43CD-8473-E1300906D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351174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E42EFA-321F-4E98-9E5B-372D2897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F44CC-3E02-4544-BC51-57617011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b0b903f3540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9CAAC-A92F-46B4-B234-B47F98DC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948D67-46C0-43C7-AB7B-DF11E9BD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7844C-8D33-4862-855E-17019D2D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FA9A2-B98C-48E3-B78A-0CF9435D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80 匝线圈的每匝磁通量在 0.1 s 内改变 0.05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E92483-2646-4003-9860-23963DFC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26FD4C-CF09-4D0A-A777-C6579B91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E3037-CCBD-4135-B5BE-B4E69505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EF695C-6B95-4E15-9880-746A42EF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A042F-216F-4416-AEFF-91CDE851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093957-47FC-4CC9-90FE-1726A511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513B41-A0CA-4467-ADB1-5A073A11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F155C8-3755-4E6A-B7F4-5DFD7335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EC083-B4AC-422B-9AC6-2E430749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652DF-E8D2-4921-B3C7-854C7968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AE17D-853A-4CEE-81E8-839CA02A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2BAC7-6531-4976-9CDA-FCBA39DB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27ED6F-F2ED-4A02-82E9-4874760E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CBA232-2984-4ED6-AAD0-5A2D5B00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88E5EB-27A6-4E2A-BD8D-6D08B5D6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394008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D0FF5-BC9E-4DFF-A716-5EF3A4E7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FB692-E18C-44ED-8986-B24C4421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334aca2444d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A1DE8-F380-48A0-8CEB-B3730D14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50972-2FF7-4D7E-9CED-D5E34DF47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6DD0B-B962-48C0-A56F-4EB88069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64EF6-1247-4B3A-8C43-15FA3594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8C2D6-F87F-41C8-9D8B-F88037CD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A6FFDB-0F3C-4B73-A965-1DE18D9B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52DFE-F20C-4A13-9F39-F32A1B3D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930E03-FD67-415B-8BEB-67D1B9F9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A8151D-F4B1-4A6F-808E-AEDA65A3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80 匝线圈的每匝磁通量在 0.1 s 内改变 0.05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8AE6E-5913-42C5-861E-429FEF11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0EEB4E-1AF2-4F44-93C6-4C488AF2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E90C0B-4632-48B4-98E6-42A5C293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270CFA-D770-4322-95BA-C798F639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0.7 T、面积 0.40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9724BA-1424-4261-A270-10333DD4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5263CF-2068-4002-82B0-33AB0F50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896F40-B10C-444E-9A7B-2027166D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0F028-F903-4BD0-92EC-4EDE30F8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38128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E49FED-E461-48E3-A648-80EB2CD3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91E0F-3392-4876-991E-7BEE9BB2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0a8aa38124a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9E258-9CD7-49ED-A6BD-B44F7360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8E85DA-CC9C-4E2A-891A-F8EAD377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911FDF-F3E3-4D41-8F4A-0686531D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007BE8-1203-4854-9EDD-FFD6BE8C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842118-7A17-4BBA-9E42-67DDC0D5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97A7B-ABB5-4C48-906D-39001C56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C0C6C2-65BF-498F-B297-24617718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26C443-CB57-4218-88CC-57A69F06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正确结论：40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解析链：|ε|=NΔΦ/Δt=80×0.05/0.1=40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ED57A-27A6-4CE6-AF2D-8A231088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E1AED4-BF5E-4BC8-BA68-8D67481E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E2CC4-2DA3-46CB-8BA8-E679AD5D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E8223D-8E2A-4C3C-9E5C-66D30948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8620189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C4C9C9-ABBC-44C1-9C31-E5F57F61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38239-07F4-499D-941C-FC4575BD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49288ceec49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0E6D4-17AC-459B-9F0D-3281E145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7070E-2959-4A7E-8B27-BC4E44D7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1CF83-14D9-4481-AD10-FF74C207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D8D3D-E615-4FF8-BA93-0893FCCF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0.7 T、面积 0.40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536EE-C1ED-4BED-BA35-749E5D99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D71B46-7A35-4B9A-AE61-C24953577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16C659-C94E-4F7F-9E6E-E2917ACB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E619B6-FEFD-4227-9CD8-2EAB929D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14334-783F-4707-B843-DD2EB9CC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6CEEDE-8A0A-4C39-88BD-55B1908B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1C484-0A45-417E-B5E6-C188118A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F0BC3-C573-40D1-940D-2F446B3F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CD0A04-1C09-4F6B-BDFA-73039F43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169621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F91C8-DD29-4A7D-8ADC-A69A9B7C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A0BEC-DD16-4FC3-9D11-D82C28C4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18b03be434d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847E4-C66B-4706-88E9-43054553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50FDD-B5A0-4381-8677-0A95D059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1FAB0A-3BD8-4334-AACE-E5F8CAC3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FD33A1-14FD-4C28-BE28-703FCBDC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7E861-EDB7-4C01-A08F-51644ACD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575D60-EC99-4A30-B171-E720EF4F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C66B9F-27B5-4339-B33A-EB9F2BE3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6381C-AB11-4E9A-A0F9-C8569D67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FEFD8D-9250-4C0A-B5DB-B5223B28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C0DD9-C34B-45AB-8B2F-E0E1B40E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99125B-2C3C-440B-A756-D307968B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EA7BE-0CD4-4595-BAD3-BDC3EA35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EC9D7F-7C91-459D-8A51-E87D44CE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74139F-5C85-415F-8A26-D3CD8F4E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026441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EB3F37-2BB9-4288-932C-8C659BB9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D6750-ACE9-411D-B7B5-8AFB9D75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28b2b1f6d47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CAB85-0FDB-4D56-A907-7CE22362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2EAFF-5735-4F1B-A73B-81C0BF6E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36ACE-9823-4105-8EB6-4CBBDBDB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976CE-B27C-49FD-A14D-A6C853BB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BCA1C-642B-4F87-BB64-D7E71592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72F76-F5D0-4077-8380-A5A40254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4DE19-6D9D-4FC3-906F-B1F17C10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7F52CB-29C1-4C0D-9741-8691E7A9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30D39-3F6D-438D-BA9C-19711EE3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0CE91-9CEA-4339-8CC1-A946E2B5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BE135-71FC-438B-8C0C-300068C5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03F341-FEA2-4A69-A589-6B52C6B0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105717-D6E8-459C-8C42-B3203E2AA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5592E-276A-4E6C-A19E-33E90D2C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BF202F-5F4A-43AE-B5DF-069F6753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正确结论：2.45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解析：F=BIL=0.7×7×0.5=2.45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DC8E7B-6E0E-4D29-AE60-CD2B13B3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21DC3F-588D-4553-9C53-E3B156FF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B2D68B-45EE-4B1C-8DED-785B4E1B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01D031-8140-48D6-92B9-575E3271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8571855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8956FB-6EDB-4679-BABB-28C5DC21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908EC6-7959-402F-8D92-38B1BEAF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4a267f6b74c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4557E-A679-4FE5-97B8-D7493548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B626F-92AF-4086-A0B6-3D24A3E4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ED975-A169-4BDE-88FD-1EB74313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CCC420-B9C5-4E7E-8478-6539E369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99C2A-AD44-4897-A3EC-0265B894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A0926-922D-4592-A8AE-565EFD2A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96904-D4FE-4AAE-827F-6AE45D78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56CD00-5F09-478A-A083-2BA4F218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C7396-9351-4A69-9975-04C4B246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2E78EF-BDC7-40D9-ABD9-E20D7B83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C2B5A-ECFB-432D-83CF-8C01955E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54A1BD-D786-4A34-8057-287FE063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6E751A-5D63-4433-BC41-A29335AB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6B5E68-DB19-4FB5-A18D-39B4AFF9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C66912-F626-4565-B291-04130A2E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9D4CC5-C422-43AF-A159-14439F74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0E8FB1-AB6A-4FE8-A834-CAF1FF7D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7868AF-C21F-42BB-9AF1-B9EE117E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EBCF6B-6CBE-4238-A34D-434EA4C4A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047405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18BA6C-FF23-44ED-9B5E-45BCE9CD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57195-2671-413F-9662-23C1FD04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6952de21a4b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F5DCE-3FCD-4CFE-BD7F-6E6FAE3A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35EE94-7EB8-4842-95A7-E254EF22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045747-096B-463F-9470-039F4555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951BA-EF01-42D5-99D9-E26FA8FF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52FFF-503B-435B-80BC-7B21EF95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33498-8822-4B19-B0D2-E11BFA27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1BE6D-1110-4B5E-A2C9-AA1223AA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3CCF8-8030-4CA4-BAE9-ED18C944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C705A-734F-4A81-83FC-9922413C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2E5382-41FC-4A37-896B-A830514D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FBB91-52B1-4EBD-8054-AD48BF3B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E8E34B-B1C0-431E-B964-BEA2E47D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3D5DA7-F5CC-488F-AB16-E6F73490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9003C6-E58B-4A11-83F8-5997B5E7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CE827F-9B3A-4B3E-AD55-3F5DDD87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31833-E331-46FA-8688-C0D62D83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2D4246-2560-445D-8465-009381A8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0311470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E691B2-5300-47B1-866F-859A5738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505E2-D477-4AF0-8315-3133476E2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d254586b544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8CE13-5CE0-48A8-8205-A9E800ED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87540-EAB7-4F2B-B8AB-603E0461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65BE7-E703-4896-9BD0-D416CA75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A22F9-8679-4FA2-9E9F-A65791B7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0245C-3564-47F3-B894-8E80F4AB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33EE27-3826-4CBF-98BF-92802065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80BD7-A53D-4E1B-ABDB-1BFBA420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33929-8B17-41C7-9A67-EAAEDEB4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ABAF7-8B50-4CE6-8B34-E19A826D5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70DCF-DE1B-4AAB-B87F-4C0225B2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CBF9E-4A2C-4623-A6E0-B0D5253B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ED210-97C5-4233-A5B4-81EBD064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860F4-10FC-4E16-A480-C925FC04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A258E-917D-4D10-A613-57691DFE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01EA9-AE91-40C1-BBAC-E2E9B3C6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E96389-11E2-4390-ABFB-AA5BB080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CC4586-4CC6-44EF-9DE2-CED08C39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239417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593162-F88D-458A-81DE-71D8A95C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F0FD7-4E01-4AC7-BF64-04767426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fef28f7df45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B19BF-7928-4D90-958C-64BE5D4B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B84C7-A7EA-4B5D-89F7-5B87F45E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5F432C-2612-409F-8FED-28A8869F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E0223B-C57D-4FBF-8DBC-49CDF616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100 匝线圈的每匝磁通量在 0.1 s 内改变 0.07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DEC4F1-BFB9-48A4-BEC4-2974D914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62110-DC86-4C7A-9182-8A26B22B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451C9-2084-4131-B8BC-895A856A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67851-6BC9-4915-A44E-7DCB9B87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DA21E2-4FB8-46A4-9217-9C957E74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735CA-03F9-43D3-A5C8-B8A60E83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9D7F4-24C6-47D5-8FA7-06C407D3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6F732-E231-410C-B943-8A01627D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3CC734-979B-4D81-BCBF-D5C31A18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266592-0EF8-41C1-A72C-36AC68AD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70503A-D359-4D47-ACDD-96452950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05D8A-4143-4FE7-A356-A1F41871B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310F92-5EC9-4E8C-BF10-D2073C95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712D51-9D2A-4C69-A152-0A47B004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EC4E03-F797-4EB8-BE31-D089AC09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1840284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327CD6-0683-413D-9FD3-B59A7258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B0CE2-CC63-4D4E-8CB0-33462358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1d7aeb89147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EEA5BE-733D-477B-960D-44CA23D9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1E7EA-0FED-46D0-958A-7CCEB2BF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FD05B-3322-45D9-8BFC-AA8845C16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EA9FE-6922-4BCD-9940-CCB18D42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991BB-5C52-4844-8793-80E466F1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44241-B6E5-4C8D-B22A-BEF13E85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F79F1-7731-4D9F-9596-6A49DC55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EAE5E-7ECE-4D0C-88DA-09C82F18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088A8-6264-465E-BBDA-C28BCB2C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100 匝线圈的每匝磁通量在 0.1 s 内改变 0.07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1D905-023A-4845-A34A-18B49EB9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87925-FD36-42EC-9A46-85ED51CD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5D978E-EF33-48E7-946C-43322EF5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EED454-EC41-465D-A78A-7E43DB66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0.9 T、面积 0.50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DEBB1D-AABF-42F9-9C6F-30CD0DEE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C42B2-66BC-4A2B-823A-566D505D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F8B7D-2958-4C1A-9CD9-8811B54D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ED964-D444-4C86-8F1C-B7F47BBA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7483018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3C553-A080-41B7-8129-A681280D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858232-0811-4AE8-8A01-8DD380C7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62e0243ba42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FF78F-A7D8-4B14-A525-F97D78B9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E8D22-ECF2-4FE3-B7A1-FEFF3F21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3D1A0-FF81-4AB4-A63E-66542A1F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A7158-003E-42C5-904D-BDE79B96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617C9-BA1B-401A-B8D2-BF77FCC3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03DE2-562A-4987-A270-FEF2DBAA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170F0F-4CD9-4D1D-BB52-AC2C79AF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083C28-0512-4CA4-B500-ACD83E52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正确结论：70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解析链：|ε|=NΔΦ/Δt=100×0.07/0.1=70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04401-4F83-4D10-99C8-77F856744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0C33C-3663-429B-9F04-EBA99B60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28D5D3-308E-465B-9005-39968477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215174-3751-4434-BEFA-A390CCB6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2304116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61DEDE-97CD-44BC-A036-8D2594CD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4D9ED-06E7-48A0-820C-9425F9E9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42977ce1545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BF493-6C6B-487F-9B78-F487355C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58211-8170-44D5-810C-607501BF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FB612-BFE6-45C5-8084-C9EBA7D7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4AFA5-FC87-45FF-B074-6F92A757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0.9 T、面积 0.50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95F25-C2F6-4533-BE75-B4D7C55C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8E306-D2BB-4A4D-85CA-9E4FE84A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0F025-B157-4D15-8B5E-0718B3FF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14ADAF-88E3-4CF5-8F88-A2D3B231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49569-4AE3-43A5-9522-343D87BF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B04B0B-AF83-483A-A2C4-B6234D63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C1B781-A666-443D-9AB9-38B201CE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8362E6-3E6F-4874-860D-BEF9E1B1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95602-2CBA-4E0C-9FF4-BF49FCBE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240151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2026-08-19T09:00:52.5970000Z</dcterms:created>
  <dcterms:modified xsi:type="dcterms:W3CDTF">2026-08-19T09:00:52.5970000Z</dcterms:modified>
</coreProperties>
</file>