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7ac76c2845154368" /><Relationship Type="http://schemas.openxmlformats.org/officeDocument/2006/relationships/extended-properties" Target="/docProps/app.xml" Id="R5eabb332ad8045c9" /><Relationship Type="http://schemas.openxmlformats.org/officeDocument/2006/relationships/officeDocument" Target="/ppt/presentation.xml" Id="Ra4ac989d4b564a3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20a96574e9e4e99"/>
  </p:sldMasterIdLst>
  <p:notesMasterIdLst>
    <p:notesMasterId xmlns:r="http://schemas.openxmlformats.org/officeDocument/2006/relationships" r:id="Rcabed6ec520d4457"/>
  </p:notesMasterIdLst>
  <p:sldIdLst>
    <p:sldId xmlns:r="http://schemas.openxmlformats.org/officeDocument/2006/relationships" id="256" r:id="Re9fefe9ba90d4200"/>
    <p:sldId xmlns:r="http://schemas.openxmlformats.org/officeDocument/2006/relationships" id="257" r:id="R73ce2fe4148b4e6e"/>
    <p:sldId xmlns:r="http://schemas.openxmlformats.org/officeDocument/2006/relationships" id="258" r:id="R7ed4ceba45de4dc0"/>
    <p:sldId xmlns:r="http://schemas.openxmlformats.org/officeDocument/2006/relationships" id="259" r:id="R4597209f22864f56"/>
    <p:sldId xmlns:r="http://schemas.openxmlformats.org/officeDocument/2006/relationships" id="260" r:id="R9dd509e9a69d4f5a"/>
    <p:sldId xmlns:r="http://schemas.openxmlformats.org/officeDocument/2006/relationships" id="261" r:id="R78a5550da57545a3"/>
    <p:sldId xmlns:r="http://schemas.openxmlformats.org/officeDocument/2006/relationships" id="262" r:id="R3d111a99dd3d469d"/>
    <p:sldId xmlns:r="http://schemas.openxmlformats.org/officeDocument/2006/relationships" id="263" r:id="Rf08c5c412ece4456"/>
    <p:sldId xmlns:r="http://schemas.openxmlformats.org/officeDocument/2006/relationships" id="264" r:id="Rf40b140613e9497f"/>
    <p:sldId xmlns:r="http://schemas.openxmlformats.org/officeDocument/2006/relationships" id="265" r:id="R79ec385a5c934542"/>
    <p:sldId xmlns:r="http://schemas.openxmlformats.org/officeDocument/2006/relationships" id="266" r:id="R4a66a5f2c3ad4595"/>
    <p:sldId xmlns:r="http://schemas.openxmlformats.org/officeDocument/2006/relationships" id="267" r:id="R6c3478215b9a4711"/>
    <p:sldId xmlns:r="http://schemas.openxmlformats.org/officeDocument/2006/relationships" id="268" r:id="R0a489a8fb3a54073"/>
    <p:sldId xmlns:r="http://schemas.openxmlformats.org/officeDocument/2006/relationships" id="269" r:id="Rdfb84fb55bf04873"/>
    <p:sldId xmlns:r="http://schemas.openxmlformats.org/officeDocument/2006/relationships" id="270" r:id="R9ad5738630164ddc"/>
    <p:sldId xmlns:r="http://schemas.openxmlformats.org/officeDocument/2006/relationships" id="271" r:id="R608e86c5bcb14832"/>
    <p:sldId xmlns:r="http://schemas.openxmlformats.org/officeDocument/2006/relationships" id="272" r:id="Rb3a28db7a5804787"/>
    <p:sldId xmlns:r="http://schemas.openxmlformats.org/officeDocument/2006/relationships" id="273" r:id="R59ecdfe993ce462d"/>
    <p:sldId xmlns:r="http://schemas.openxmlformats.org/officeDocument/2006/relationships" id="274" r:id="Ra2b4c82681e54662"/>
    <p:sldId xmlns:r="http://schemas.openxmlformats.org/officeDocument/2006/relationships" id="275" r:id="R1fd9e3baa41f4d16"/>
    <p:sldId xmlns:r="http://schemas.openxmlformats.org/officeDocument/2006/relationships" id="276" r:id="R16ad92c3db2b4fb8"/>
    <p:sldId xmlns:r="http://schemas.openxmlformats.org/officeDocument/2006/relationships" id="277" r:id="R3d8d5d6f9e6c4efe"/>
    <p:sldId xmlns:r="http://schemas.openxmlformats.org/officeDocument/2006/relationships" id="278" r:id="R58f1c52d59834cef"/>
    <p:sldId xmlns:r="http://schemas.openxmlformats.org/officeDocument/2006/relationships" id="279" r:id="R88f03fc4075843c6"/>
    <p:sldId xmlns:r="http://schemas.openxmlformats.org/officeDocument/2006/relationships" id="280" r:id="Ref527750b44e4c52"/>
    <p:sldId xmlns:r="http://schemas.openxmlformats.org/officeDocument/2006/relationships" id="281" r:id="Rc6b522a677044372"/>
    <p:sldId xmlns:r="http://schemas.openxmlformats.org/officeDocument/2006/relationships" id="282" r:id="R215225ca69454e93"/>
    <p:sldId xmlns:r="http://schemas.openxmlformats.org/officeDocument/2006/relationships" id="283" r:id="R9608965cb2954724"/>
    <p:sldId xmlns:r="http://schemas.openxmlformats.org/officeDocument/2006/relationships" id="284" r:id="R6b81f69cdaf74ea6"/>
    <p:sldId xmlns:r="http://schemas.openxmlformats.org/officeDocument/2006/relationships" id="285" r:id="Rc029e71eb77a45bb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c6b098cecd0d4e84" /><Relationship Type="http://schemas.openxmlformats.org/officeDocument/2006/relationships/slideMaster" Target="/ppt/slideMasters/slideMaster1.xml" Id="R120a96574e9e4e99" /><Relationship Type="http://schemas.openxmlformats.org/officeDocument/2006/relationships/notesMaster" Target="/ppt/notesMasters/notesMaster1.xml" Id="Rcabed6ec520d4457" /><Relationship Type="http://schemas.openxmlformats.org/officeDocument/2006/relationships/presProps" Target="/ppt/presProps.xml" Id="Ra879b00ac43640a3" /><Relationship Type="http://schemas.openxmlformats.org/officeDocument/2006/relationships/tableStyles" Target="/ppt/tableStyles.xml" Id="R8a3d521ada9a4458" /><Relationship Type="http://schemas.openxmlformats.org/officeDocument/2006/relationships/slide" Target="/ppt/slides/slide1.xml" Id="Re9fefe9ba90d4200" /><Relationship Type="http://schemas.openxmlformats.org/officeDocument/2006/relationships/slide" Target="/ppt/slides/slide2.xml" Id="R73ce2fe4148b4e6e" /><Relationship Type="http://schemas.openxmlformats.org/officeDocument/2006/relationships/slide" Target="/ppt/slides/slide3.xml" Id="R7ed4ceba45de4dc0" /><Relationship Type="http://schemas.openxmlformats.org/officeDocument/2006/relationships/slide" Target="/ppt/slides/slide4.xml" Id="R4597209f22864f56" /><Relationship Type="http://schemas.openxmlformats.org/officeDocument/2006/relationships/slide" Target="/ppt/slides/slide5.xml" Id="R9dd509e9a69d4f5a" /><Relationship Type="http://schemas.openxmlformats.org/officeDocument/2006/relationships/slide" Target="/ppt/slides/slide6.xml" Id="R78a5550da57545a3" /><Relationship Type="http://schemas.openxmlformats.org/officeDocument/2006/relationships/slide" Target="/ppt/slides/slide7.xml" Id="R3d111a99dd3d469d" /><Relationship Type="http://schemas.openxmlformats.org/officeDocument/2006/relationships/slide" Target="/ppt/slides/slide8.xml" Id="Rf08c5c412ece4456" /><Relationship Type="http://schemas.openxmlformats.org/officeDocument/2006/relationships/slide" Target="/ppt/slides/slide9.xml" Id="Rf40b140613e9497f" /><Relationship Type="http://schemas.openxmlformats.org/officeDocument/2006/relationships/slide" Target="/ppt/slides/slide10.xml" Id="R79ec385a5c934542" /><Relationship Type="http://schemas.openxmlformats.org/officeDocument/2006/relationships/slide" Target="/ppt/slides/slide11.xml" Id="R4a66a5f2c3ad4595" /><Relationship Type="http://schemas.openxmlformats.org/officeDocument/2006/relationships/slide" Target="/ppt/slides/slide12.xml" Id="R6c3478215b9a4711" /><Relationship Type="http://schemas.openxmlformats.org/officeDocument/2006/relationships/slide" Target="/ppt/slides/slide13.xml" Id="R0a489a8fb3a54073" /><Relationship Type="http://schemas.openxmlformats.org/officeDocument/2006/relationships/slide" Target="/ppt/slides/slide14.xml" Id="Rdfb84fb55bf04873" /><Relationship Type="http://schemas.openxmlformats.org/officeDocument/2006/relationships/slide" Target="/ppt/slides/slide15.xml" Id="R9ad5738630164ddc" /><Relationship Type="http://schemas.openxmlformats.org/officeDocument/2006/relationships/slide" Target="/ppt/slides/slide16.xml" Id="R608e86c5bcb14832" /><Relationship Type="http://schemas.openxmlformats.org/officeDocument/2006/relationships/slide" Target="/ppt/slides/slide17.xml" Id="Rb3a28db7a5804787" /><Relationship Type="http://schemas.openxmlformats.org/officeDocument/2006/relationships/slide" Target="/ppt/slides/slide18.xml" Id="R59ecdfe993ce462d" /><Relationship Type="http://schemas.openxmlformats.org/officeDocument/2006/relationships/slide" Target="/ppt/slides/slide19.xml" Id="Ra2b4c82681e54662" /><Relationship Type="http://schemas.openxmlformats.org/officeDocument/2006/relationships/slide" Target="/ppt/slides/slide20.xml" Id="R1fd9e3baa41f4d16" /><Relationship Type="http://schemas.openxmlformats.org/officeDocument/2006/relationships/slide" Target="/ppt/slides/slide21.xml" Id="R16ad92c3db2b4fb8" /><Relationship Type="http://schemas.openxmlformats.org/officeDocument/2006/relationships/slide" Target="/ppt/slides/slide22.xml" Id="R3d8d5d6f9e6c4efe" /><Relationship Type="http://schemas.openxmlformats.org/officeDocument/2006/relationships/slide" Target="/ppt/slides/slide23.xml" Id="R58f1c52d59834cef" /><Relationship Type="http://schemas.openxmlformats.org/officeDocument/2006/relationships/slide" Target="/ppt/slides/slide24.xml" Id="R88f03fc4075843c6" /><Relationship Type="http://schemas.openxmlformats.org/officeDocument/2006/relationships/slide" Target="/ppt/slides/slide25.xml" Id="Ref527750b44e4c52" /><Relationship Type="http://schemas.openxmlformats.org/officeDocument/2006/relationships/slide" Target="/ppt/slides/slide26.xml" Id="Rc6b522a677044372" /><Relationship Type="http://schemas.openxmlformats.org/officeDocument/2006/relationships/slide" Target="/ppt/slides/slide27.xml" Id="R215225ca69454e93" /><Relationship Type="http://schemas.openxmlformats.org/officeDocument/2006/relationships/slide" Target="/ppt/slides/slide28.xml" Id="R9608965cb2954724" /><Relationship Type="http://schemas.openxmlformats.org/officeDocument/2006/relationships/slide" Target="/ppt/slides/slide29.xml" Id="R6b81f69cdaf74ea6" /><Relationship Type="http://schemas.openxmlformats.org/officeDocument/2006/relationships/slide" Target="/ppt/slides/slide30.xml" Id="Rc029e71eb77a45b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f1efe82e19d412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9ca24a6f1ee4c23" /><Relationship Type="http://schemas.openxmlformats.org/officeDocument/2006/relationships/notesMaster" Target="/ppt/notesMasters/notesMaster1.xml" Id="Rb9187658aa5942a6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6b003988eb4849c6" /><Relationship Type="http://schemas.openxmlformats.org/officeDocument/2006/relationships/notesMaster" Target="/ppt/notesMasters/notesMaster1.xml" Id="R2e3bf0cdf4274c2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b9ecf2d072949b9" /><Relationship Type="http://schemas.openxmlformats.org/officeDocument/2006/relationships/notesMaster" Target="/ppt/notesMasters/notesMaster1.xml" Id="R28fe4f0a66854c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e62e4301d8c84fa2" /><Relationship Type="http://schemas.openxmlformats.org/officeDocument/2006/relationships/notesMaster" Target="/ppt/notesMasters/notesMaster1.xml" Id="R9c1fe8f430554408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9e1a9e195564431" /><Relationship Type="http://schemas.openxmlformats.org/officeDocument/2006/relationships/notesMaster" Target="/ppt/notesMasters/notesMaster1.xml" Id="Rd0c5f971f63e41f8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04f1112fc23448d0" /><Relationship Type="http://schemas.openxmlformats.org/officeDocument/2006/relationships/notesMaster" Target="/ppt/notesMasters/notesMaster1.xml" Id="R6dad39dcc7ae492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d0d4d0f8694342f8" /><Relationship Type="http://schemas.openxmlformats.org/officeDocument/2006/relationships/notesMaster" Target="/ppt/notesMasters/notesMaster1.xml" Id="Rcd551d5834784053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76216a931a74058" /><Relationship Type="http://schemas.openxmlformats.org/officeDocument/2006/relationships/notesMaster" Target="/ppt/notesMasters/notesMaster1.xml" Id="Ra9e6c38ccc55491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309434f03f164a23" /><Relationship Type="http://schemas.openxmlformats.org/officeDocument/2006/relationships/notesMaster" Target="/ppt/notesMasters/notesMaster1.xml" Id="R3a4ac076231749a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440856af81c54d63" /><Relationship Type="http://schemas.openxmlformats.org/officeDocument/2006/relationships/notesMaster" Target="/ppt/notesMasters/notesMaster1.xml" Id="R62d94fce3e8346fb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699714cc573d4f5a" /><Relationship Type="http://schemas.openxmlformats.org/officeDocument/2006/relationships/notesMaster" Target="/ppt/notesMasters/notesMaster1.xml" Id="R053585ba28a1416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ee1a839579c74073" /><Relationship Type="http://schemas.openxmlformats.org/officeDocument/2006/relationships/notesMaster" Target="/ppt/notesMasters/notesMaster1.xml" Id="R7cc4dd7a7c424f73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2d8335858a26472d" /><Relationship Type="http://schemas.openxmlformats.org/officeDocument/2006/relationships/notesMaster" Target="/ppt/notesMasters/notesMaster1.xml" Id="Rbb84f707d746410c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dce384ccad544c63" /><Relationship Type="http://schemas.openxmlformats.org/officeDocument/2006/relationships/notesMaster" Target="/ppt/notesMasters/notesMaster1.xml" Id="Rdb3ef32446b24dc7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eee603c4f2da4dec" /><Relationship Type="http://schemas.openxmlformats.org/officeDocument/2006/relationships/notesMaster" Target="/ppt/notesMasters/notesMaster1.xml" Id="Ra1450519a03f43f6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5824159e0794404c" /><Relationship Type="http://schemas.openxmlformats.org/officeDocument/2006/relationships/notesMaster" Target="/ppt/notesMasters/notesMaster1.xml" Id="Rae917687b9bc4da3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02eed031e9d74b41" /><Relationship Type="http://schemas.openxmlformats.org/officeDocument/2006/relationships/notesMaster" Target="/ppt/notesMasters/notesMaster1.xml" Id="Rf58c331285b344a5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58015170bae54636" /><Relationship Type="http://schemas.openxmlformats.org/officeDocument/2006/relationships/notesMaster" Target="/ppt/notesMasters/notesMaster1.xml" Id="R917105ed2a1e48c7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49e12dd0eeaf4228" /><Relationship Type="http://schemas.openxmlformats.org/officeDocument/2006/relationships/notesMaster" Target="/ppt/notesMasters/notesMaster1.xml" Id="Ra7ca80294d5c4dd4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274bea613974dde" /><Relationship Type="http://schemas.openxmlformats.org/officeDocument/2006/relationships/notesMaster" Target="/ppt/notesMasters/notesMaster1.xml" Id="Rb693efe4815b4701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f66369c7931d400b" /><Relationship Type="http://schemas.openxmlformats.org/officeDocument/2006/relationships/notesMaster" Target="/ppt/notesMasters/notesMaster1.xml" Id="Redb998909bd54922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e700c4e746e4991" /><Relationship Type="http://schemas.openxmlformats.org/officeDocument/2006/relationships/notesMaster" Target="/ppt/notesMasters/notesMaster1.xml" Id="R61ab5bd7068d46c6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259c19a334ac482c" /><Relationship Type="http://schemas.openxmlformats.org/officeDocument/2006/relationships/notesMaster" Target="/ppt/notesMasters/notesMaster1.xml" Id="Rfd103c2fa26f46a7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b17543e4f5d243e9" /><Relationship Type="http://schemas.openxmlformats.org/officeDocument/2006/relationships/notesMaster" Target="/ppt/notesMasters/notesMaster1.xml" Id="R544e049d4d1e4d5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0bc8c4d173a94f7f" /><Relationship Type="http://schemas.openxmlformats.org/officeDocument/2006/relationships/notesMaster" Target="/ppt/notesMasters/notesMaster1.xml" Id="Rfebbee73aab04755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bdae32e375694686" /><Relationship Type="http://schemas.openxmlformats.org/officeDocument/2006/relationships/notesMaster" Target="/ppt/notesMasters/notesMaster1.xml" Id="R39a1302fe7024165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f82170e32a054a7e" /><Relationship Type="http://schemas.openxmlformats.org/officeDocument/2006/relationships/notesMaster" Target="/ppt/notesMasters/notesMaster1.xml" Id="R30ac186f722b4d71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3025f2819a5c458b" /><Relationship Type="http://schemas.openxmlformats.org/officeDocument/2006/relationships/notesMaster" Target="/ppt/notesMasters/notesMaster1.xml" Id="Rba1625febf6b4e59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25a0f058d0df49c9" /><Relationship Type="http://schemas.openxmlformats.org/officeDocument/2006/relationships/notesMaster" Target="/ppt/notesMasters/notesMaster1.xml" Id="Rf28ecbc7515e4cef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fa632bf7e924839" /><Relationship Type="http://schemas.openxmlformats.org/officeDocument/2006/relationships/notesMaster" Target="/ppt/notesMasters/notesMaster1.xml" Id="R0f32667ee4fd4f0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物理 的“测量、单位与误差”学习单元。本套课件共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讲稿】明确告诉学生：本单元只训练“测量、单位与误差”。先解释知识范围，再用一句话建立核心判断，最后示范标准方法。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【互动提问】请用自己的话复述“实验结论的可信度来自误差控制”，并举一个会触发“把相关性直接当因果”的错误例子。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Q1：学生量度单摆完成 12 次振动所需时间为 15.6 s。平均周期为： 选项为 A.1.4 s；B.1.3 s；C.1.2 s；D.1.5 s。讲解时强调：实验结论的可信度来自误差控制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【预期回答】学生能说出“列变量—读图—处理误差—评价”中的起始动作，并避开“把相关性直接当因果”。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分步讲评：先重述题目条件，再逐步示范“列变量—读图—处理误差—评价”，最后给出正确结论“1.3 s”。完整解析：平均周期 T=t/N=15.6/12=1.3 s。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用户提供《物理1000题（中文版）》题型结构、HKDSE Physics Paper 1/Paper 2 与评分资料｜Paper 1A·重复量度。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【预期回答】学生能把失分归入“把相关性直接当因果”或更精确的个人错因，并写出可执行检查动作。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讲稿】逐项解释“测量、单位与误差”中的专有名词、符号、对象和单位。特别强调：把相关性直接当因果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讲稿】用“条件—表示—方法—核验”重建本知识点。示范时逐步引用：列变量—读图—处理误差—评价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讲稿】带学生逐句读取任务，不先求答案。要求指出材料中的有效条件，再按“列变量—读图—处理误差—评价”作答。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1B·图线处理；用于知识范围与设问结构校准，题目身份为DSE原创模考题，不冒充历届真题（访问日期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讲稿】先展示错误路径，再用解析链复原第一失分点。禁止只说“粗心”；必须落到“把相关性直接当因果”或更精确的动作。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1B·图线处理；用于知识范围与设问结构校准，题目身份为DSE原创模考题，不冒充历届真题（访问日期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Q11：学生量度单摆完成 16 次振动所需时间为 24 s。平均周期为： 选项为 A.1.6 s；B.1.5 s；C.1.4 s；D.1.7 s。讲解时强调：实验结论的可信度来自误差控制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【预期回答】学生能说出“列变量—读图—处理误差—评价”中的起始动作，并避开“把相关性直接当因果”。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分步讲评：先重述题目条件，再逐步示范“列变量—读图—处理误差—评价”，最后给出正确结论“1.5 s”。完整解析：平均周期 T=t/N=24/16=1.5 s。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用户提供《物理1000题（中文版）》题型结构、HKDSE Physics Paper 1/Paper 2 与评分资料｜Paper 1A·重复量度。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【预期回答】学生能把失分归入“把相关性直接当因果”或更精确的个人错因，并写出可执行检查动作。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讲稿】逐项解释“测量、单位与误差”中的专有名词、符号、对象和单位。特别强调：把相关性直接当因果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讲稿】用“条件—表示—方法—核验”重建本知识点。示范时逐步引用：列变量—读图—处理误差—评价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讲稿】带学生逐句读取任务，不先求答案。要求指出材料中的有效条件，再按“列变量—读图—处理误差—评价”作答。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1B·图线处理；用于知识范围与设问结构校准，题目身份为DSE原创模考题，不冒充历届真题（访问日期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讲稿】先展示错误路径，再用解析链复原第一失分点。禁止只说“粗心”；必须落到“把相关性直接当因果”或更精确的动作。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1B·图线处理；用于知识范围与设问结构校准，题目身份为DSE原创模考题，不冒充历届真题（访问日期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Q21：学生量度单摆完成 20 次振动所需时间为 34 s。平均周期为： 选项为 A.1.8 s；B.1.6 s；C.1.7 s；D.1.9 s。讲解时强调：实验结论的可信度来自误差控制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【预期回答】学生能说出“列变量—读图—处理误差—评价”中的起始动作，并避开“把相关性直接当因果”。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分步讲评：先重述题目条件，再逐步示范“列变量—读图—处理误差—评价”，最后给出正确结论“1.7 s”。完整解析：平均周期 T=t/N=34/20=1.7 s。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用户提供《物理1000题（中文版）》题型结构、HKDSE Physics Paper 1/Paper 2 与评分资料｜Paper 1A·重复量度。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【预期回答】学生能把失分归入“把相关性直接当因果”或更精确的个人错因，并写出可执行检查动作。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讲稿】逐项解释“测量、单位与误差”中的专有名词、符号、对象和单位。特别强调：把相关性直接当因果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讲稿】用“条件—表示—方法—核验”重建本知识点。示范时逐步引用：列变量—读图—处理误差—评价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1A·重复量度；用于知识范围与设问结构校准，题目身份为DSE原创模考题，不冒充历届真题（访问日期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讲稿】带学生逐句读取任务，不先求答案。要求指出材料中的有效条件，再按“列变量—读图—处理误差—评价”作答。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1B·图线处理；用于知识范围与设问结构校准，题目身份为DSE原创模考题，不冒充历届真题（访问日期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讲稿】先展示错误路径，再用解析链复原第一失分点。禁止只说“粗心”；必须落到“把相关性直接当因果”或更精确的动作。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1B·不确定度；用于知识范围与设问结构校准，题目身份为DSE原创模考题，不冒充历届真题（访问日期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Physics assessment framework: https://www.hkeaa.edu.hk/en/hkdse/assessment/assessment_framework/（访问日期 2026-08-19）</a:t>
            </a:r>
          </a:p>
          <a:p xmlns:a="http://schemas.openxmlformats.org/drawingml/2006/main">
            <a:r>
              <a:t>- 博格港湾 HSKB V13 官方主标志（品牌资产库）</a:t>
            </a:r>
          </a:p>
          <a:p xmlns:a="http://schemas.openxmlformats.org/drawingml/2006/main">
            <a:r>
              <a:t>- DSE模考题型｜参照 用户提供《物理1000题（中文版）》题型结构、HKDSE Physics Paper 1/Paper 2 与评分资料｜Paper 1B·图线处理；用于知识范围与设问结构校准，题目身份为DSE原创模考题，不冒充历届真题（访问日期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d1e97d6b6ec48c2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dcbfc4275d7c4e5e" /><Relationship Type="http://schemas.openxmlformats.org/officeDocument/2006/relationships/slideLayout" Target="/ppt/slideLayouts/slideLayout1.xml" Id="Rbfc73c3ea8d343b7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fc73c3ea8d343b7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60c82e6dbf44bee" /><Relationship Type="http://schemas.openxmlformats.org/officeDocument/2006/relationships/image" Target="/ppt/media/image.png" Id="Re63fcf5be4d6494c" /><Relationship Type="http://schemas.openxmlformats.org/officeDocument/2006/relationships/notesSlide" Target="/ppt/notesSlides/notesSlide1.xml" Id="R86e022a6956047f7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91502552de4868" /><Relationship Type="http://schemas.openxmlformats.org/officeDocument/2006/relationships/image" Target="/ppt/media/image2.png" Id="Rd62296f0833849fa" /><Relationship Type="http://schemas.openxmlformats.org/officeDocument/2006/relationships/notesSlide" Target="/ppt/notesSlides/notesSlide2.xml" Id="R4fc6ad34a6cc47e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4c21551bd184b1a" /><Relationship Type="http://schemas.openxmlformats.org/officeDocument/2006/relationships/image" Target="/ppt/media/image3.png" Id="R637dd1ad5f204b21" /><Relationship Type="http://schemas.openxmlformats.org/officeDocument/2006/relationships/notesSlide" Target="/ppt/notesSlides/notesSlide3.xml" Id="Rf1b644747fe841e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354a79a64d4ca7" /><Relationship Type="http://schemas.openxmlformats.org/officeDocument/2006/relationships/image" Target="/ppt/media/image4.png" Id="Rceda5b8ec7a24d3f" /><Relationship Type="http://schemas.openxmlformats.org/officeDocument/2006/relationships/notesSlide" Target="/ppt/notesSlides/notesSlide4.xml" Id="R4635fab91d184f7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2d490bb6bb34b0f" /><Relationship Type="http://schemas.openxmlformats.org/officeDocument/2006/relationships/image" Target="/ppt/media/image5.png" Id="R780039324445486c" /><Relationship Type="http://schemas.openxmlformats.org/officeDocument/2006/relationships/notesSlide" Target="/ppt/notesSlides/notesSlide5.xml" Id="Rfd1b92c4547f4188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90cc536e3e54039" /><Relationship Type="http://schemas.openxmlformats.org/officeDocument/2006/relationships/image" Target="/ppt/media/image6.png" Id="Ra6723a3478ba4ce4" /><Relationship Type="http://schemas.openxmlformats.org/officeDocument/2006/relationships/notesSlide" Target="/ppt/notesSlides/notesSlide6.xml" Id="Rc43338eeb76140a5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4d989563dc4cc0" /><Relationship Type="http://schemas.openxmlformats.org/officeDocument/2006/relationships/image" Target="/ppt/media/image7.png" Id="Rd4cd35da9a5d408f" /><Relationship Type="http://schemas.openxmlformats.org/officeDocument/2006/relationships/notesSlide" Target="/ppt/notesSlides/notesSlide7.xml" Id="Rfe28d97cdaca4ea8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fd6b2cf458b45e8" /><Relationship Type="http://schemas.openxmlformats.org/officeDocument/2006/relationships/image" Target="/ppt/media/image8.png" Id="R05088dce2a17420f" /><Relationship Type="http://schemas.openxmlformats.org/officeDocument/2006/relationships/notesSlide" Target="/ppt/notesSlides/notesSlide8.xml" Id="R631d900655f04d4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4274e6fd8d43e3" /><Relationship Type="http://schemas.openxmlformats.org/officeDocument/2006/relationships/image" Target="/ppt/media/image9.png" Id="R471cd3e2872b4c4c" /><Relationship Type="http://schemas.openxmlformats.org/officeDocument/2006/relationships/notesSlide" Target="/ppt/notesSlides/notesSlide9.xml" Id="Ref34f4c759eb437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432c55f172d4db3" /><Relationship Type="http://schemas.openxmlformats.org/officeDocument/2006/relationships/image" Target="/ppt/media/image10.png" Id="Rd4529882a8e748c5" /><Relationship Type="http://schemas.openxmlformats.org/officeDocument/2006/relationships/notesSlide" Target="/ppt/notesSlides/notesSlide10.xml" Id="Rbcbc0246c36045b0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65c7747ff754929" /><Relationship Type="http://schemas.openxmlformats.org/officeDocument/2006/relationships/image" Target="/ppt/media/image11.png" Id="R6772296e51c64b4b" /><Relationship Type="http://schemas.openxmlformats.org/officeDocument/2006/relationships/notesSlide" Target="/ppt/notesSlides/notesSlide11.xml" Id="R247457fe150e4b0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438434834734a7e" /><Relationship Type="http://schemas.openxmlformats.org/officeDocument/2006/relationships/image" Target="/ppt/media/image12.png" Id="Rfee66ae051e54fef" /><Relationship Type="http://schemas.openxmlformats.org/officeDocument/2006/relationships/notesSlide" Target="/ppt/notesSlides/notesSlide12.xml" Id="R0abb386148c2476b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f6c13f0e166414e" /><Relationship Type="http://schemas.openxmlformats.org/officeDocument/2006/relationships/image" Target="/ppt/media/image13.png" Id="Rc244176735e046dc" /><Relationship Type="http://schemas.openxmlformats.org/officeDocument/2006/relationships/notesSlide" Target="/ppt/notesSlides/notesSlide13.xml" Id="Rd5915ad8fbd34605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6ce6f5639454017" /><Relationship Type="http://schemas.openxmlformats.org/officeDocument/2006/relationships/image" Target="/ppt/media/image14.png" Id="Rbebf1748623e4041" /><Relationship Type="http://schemas.openxmlformats.org/officeDocument/2006/relationships/notesSlide" Target="/ppt/notesSlides/notesSlide14.xml" Id="R5aa71a52ceb347b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4615b4ade748fe" /><Relationship Type="http://schemas.openxmlformats.org/officeDocument/2006/relationships/image" Target="/ppt/media/image15.png" Id="R671f81a6727a4830" /><Relationship Type="http://schemas.openxmlformats.org/officeDocument/2006/relationships/notesSlide" Target="/ppt/notesSlides/notesSlide15.xml" Id="R17521f1dd943493e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39a485efb9b44ba" /><Relationship Type="http://schemas.openxmlformats.org/officeDocument/2006/relationships/image" Target="/ppt/media/image16.png" Id="Rba1595851e69465c" /><Relationship Type="http://schemas.openxmlformats.org/officeDocument/2006/relationships/notesSlide" Target="/ppt/notesSlides/notesSlide16.xml" Id="Rd61e93fa4ada4676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6d1d78158694e64" /><Relationship Type="http://schemas.openxmlformats.org/officeDocument/2006/relationships/image" Target="/ppt/media/image17.png" Id="R261e97e01e874d1d" /><Relationship Type="http://schemas.openxmlformats.org/officeDocument/2006/relationships/notesSlide" Target="/ppt/notesSlides/notesSlide17.xml" Id="R7395633d80c341af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1fe0680f75e45a7" /><Relationship Type="http://schemas.openxmlformats.org/officeDocument/2006/relationships/image" Target="/ppt/media/image18.png" Id="R35a3c4c20786402e" /><Relationship Type="http://schemas.openxmlformats.org/officeDocument/2006/relationships/notesSlide" Target="/ppt/notesSlides/notesSlide18.xml" Id="Rc482abec667b49a4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92d52892e24e87" /><Relationship Type="http://schemas.openxmlformats.org/officeDocument/2006/relationships/image" Target="/ppt/media/image19.png" Id="R655292261c95402a" /><Relationship Type="http://schemas.openxmlformats.org/officeDocument/2006/relationships/notesSlide" Target="/ppt/notesSlides/notesSlide19.xml" Id="R011ecff668004e9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6045eda8e554ed4" /><Relationship Type="http://schemas.openxmlformats.org/officeDocument/2006/relationships/image" Target="/ppt/media/image20.png" Id="Rd8f0015eb7f14aa6" /><Relationship Type="http://schemas.openxmlformats.org/officeDocument/2006/relationships/notesSlide" Target="/ppt/notesSlides/notesSlide20.xml" Id="Rb1dc4277f95840c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f83de95b85541c5" /><Relationship Type="http://schemas.openxmlformats.org/officeDocument/2006/relationships/image" Target="/ppt/media/image21.png" Id="R54be026ea01f49ae" /><Relationship Type="http://schemas.openxmlformats.org/officeDocument/2006/relationships/notesSlide" Target="/ppt/notesSlides/notesSlide21.xml" Id="R00ab7dfc5cac49c7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86940972ea340f7" /><Relationship Type="http://schemas.openxmlformats.org/officeDocument/2006/relationships/image" Target="/ppt/media/image22.png" Id="R8222635109ee484f" /><Relationship Type="http://schemas.openxmlformats.org/officeDocument/2006/relationships/notesSlide" Target="/ppt/notesSlides/notesSlide22.xml" Id="R7b5be61525354a6c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3034bdd08444287" /><Relationship Type="http://schemas.openxmlformats.org/officeDocument/2006/relationships/image" Target="/ppt/media/image23.png" Id="R7b5861b68ce9409a" /><Relationship Type="http://schemas.openxmlformats.org/officeDocument/2006/relationships/notesSlide" Target="/ppt/notesSlides/notesSlide23.xml" Id="R66140da1cf294e01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aff58c0cb844427" /><Relationship Type="http://schemas.openxmlformats.org/officeDocument/2006/relationships/image" Target="/ppt/media/image24.png" Id="R0c834044c6d34209" /><Relationship Type="http://schemas.openxmlformats.org/officeDocument/2006/relationships/notesSlide" Target="/ppt/notesSlides/notesSlide24.xml" Id="R6996f5fb373f4434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645bdb929874e31" /><Relationship Type="http://schemas.openxmlformats.org/officeDocument/2006/relationships/image" Target="/ppt/media/image25.png" Id="Redd418a4fb394fd5" /><Relationship Type="http://schemas.openxmlformats.org/officeDocument/2006/relationships/notesSlide" Target="/ppt/notesSlides/notesSlide25.xml" Id="R28a25dd9b904452d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311cbe41fe14aab" /><Relationship Type="http://schemas.openxmlformats.org/officeDocument/2006/relationships/image" Target="/ppt/media/image26.png" Id="Rdaaa44762d094b03" /><Relationship Type="http://schemas.openxmlformats.org/officeDocument/2006/relationships/notesSlide" Target="/ppt/notesSlides/notesSlide26.xml" Id="Rb3f582ddb9ef4e54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b5ff7d609b5412f" /><Relationship Type="http://schemas.openxmlformats.org/officeDocument/2006/relationships/image" Target="/ppt/media/image27.png" Id="R2012515a46e24851" /><Relationship Type="http://schemas.openxmlformats.org/officeDocument/2006/relationships/notesSlide" Target="/ppt/notesSlides/notesSlide27.xml" Id="R9eead1b5fed74b5c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e3e93df0c07487e" /><Relationship Type="http://schemas.openxmlformats.org/officeDocument/2006/relationships/image" Target="/ppt/media/image28.png" Id="R5d1d45ab3760418c" /><Relationship Type="http://schemas.openxmlformats.org/officeDocument/2006/relationships/notesSlide" Target="/ppt/notesSlides/notesSlide28.xml" Id="R7652e207798248f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a2f2c312bde4e11" /><Relationship Type="http://schemas.openxmlformats.org/officeDocument/2006/relationships/image" Target="/ppt/media/image29.png" Id="R47bc92fdb9284c3a" /><Relationship Type="http://schemas.openxmlformats.org/officeDocument/2006/relationships/notesSlide" Target="/ppt/notesSlides/notesSlide29.xml" Id="Rf74ffcf8cc7743f5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447e884d82a4398" /><Relationship Type="http://schemas.openxmlformats.org/officeDocument/2006/relationships/image" Target="/ppt/media/image30.png" Id="R5ac203ccdd0048eb" /><Relationship Type="http://schemas.openxmlformats.org/officeDocument/2006/relationships/notesSlide" Target="/ppt/notesSlides/notesSlide30.xml" Id="R36aee9afaba443b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18D0AD-FBB3-4FD6-838B-D2AA8C924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A1A9408-79D3-41F4-A66E-71D5BD375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7E655D3-AE2B-42D5-9E86-999925D57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PHY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149134-538A-4740-8870-84D6C3130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测量、单位与误差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8B00E3-275D-40BF-B96C-5686AB716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量纲、有效数字、不确定度、图线和实验评价。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973DF2D-7586-42BE-A797-621CE21519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800D67-E4EB-46C2-9434-53F1757B67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4B4B4F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01C858-CA58-46F2-BF58-D2C00EC4B6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3C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5F664E4-5B80-465D-A6B4-E0BFFAD10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3fcf5be4d6494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1E7640-2CDF-4CE1-8AD4-2C5CA235A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BA7D03F-626E-4600-B8D9-2EC0BEAB1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0CE4FDE-4D3B-4434-83A0-C5F5444962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416AD9F-1D5D-40D4-9B68-65CDF769F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95D16EB-D780-4DE4-9FD0-FCC09522C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21A0A26-F0A7-4CE6-AC92-D4DA7D991A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83E4657-B5BA-4F5D-927B-482CF6E65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A8ED831-4FAC-479F-A1E1-F4AB92D2D1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EF5C33-33D2-4BE9-A1E3-9A04F9B5DB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8593738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95BED9F-16D6-4EF3-B568-66FA43ABA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BD41E84-A1DB-4AE4-BE31-114FF1E19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62296f0833849f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DBDECCF-F7E4-42D6-9808-885854960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375947F-3A83-4C73-A251-AED6F786B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C4DF0CE-6E3D-42B6-9B2D-B57BD8371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4581E23-7D4C-40FF-8A03-8ACA15CBD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6A4E8D-BD9D-4116-89EE-2B3745CF06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94A69F3-2EB8-47A5-8350-11FBA4338F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663A2B-EC9C-4470-98A9-766D00ABBC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A8877AC-4854-4CC0-BBAF-83D624A1D3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BEA128-A3E2-488D-85BB-C40779E24D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296F540-D060-4BD9-A412-D2A3156EF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8E1F13E-DEC9-4C1B-93A9-BAB39A0D92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691F6E2-08C3-46F6-82F8-10787EEE4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FF8C460-43D3-403D-B3DD-3FCC2A5BEC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7C34800-23AE-4432-889F-A726212F7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1AF7695-E444-4A67-B908-CFDA539A51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4C040165-41B2-4378-8F6B-AFB69F703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D292C2-91B1-437C-83B7-EDA640764A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成功标准｜实验结论的可信度来自误差控制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1DCD1FB-D94B-4DB7-B91A-4ABC4EF9C2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D2FEA80B-E09A-4B7F-A3BE-380E978A63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7A5E601-60CA-4343-99EA-F07F1CCB6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52588494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53E6F5E-E270-4984-BC62-440AA2384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9BA24B8-A780-464D-ABEE-3EF45B4A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37dd1ad5f204b2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85E886-4D74-4DF1-BDD4-2F44A82295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测量、单位与误差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58B47E-0E37-499B-804A-F21B04F419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40BF99F-6E45-4CDB-BFFB-B701366434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CBC44F8-555E-48FB-A485-B6E0AF69F8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CC7E4E5-4B41-4109-A2E0-F7A6CA984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0A77251-2857-40AA-830C-8B0BDA7C7F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边界提醒｜把相关性直接当因果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51BF51A-622C-4075-B0DA-5E09F27A2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FA30831-21B9-4AE7-8392-6D0528C28B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F5B334D-51C8-453C-A826-5E48A449B8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量纲、有效数字、不确定度、图线和实验评价。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B80AC4-381F-4F76-924E-A62ACF68E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723E7A4-E6E8-4C01-9B66-56F27AF1BE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97B13BE-818A-412F-BB9C-7FEEE3A00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列变量—读图—处理误差—评价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95722FE-3231-4372-B0EF-285612394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题型依据｜DSE模考题型｜参照 用户提供《物理1000题（中文版）》题型结构、HKDSE Physics Paper 1/Paper 2 与评分资料｜Paper 1A·重复量度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434963-17B0-48FB-B1E0-B923D4BA95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B0B0D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B0B0D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14A0790-4276-405B-A435-6795906C0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7947F8D-1FDC-421A-827D-AC03830EEE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EBEDBB5-822E-4E7C-9354-A8D921D9AF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59408600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EF3476-2F0C-46E7-A66C-C378F12BBA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413C662-B9CD-4BAF-B8A9-581769047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eda5b8ec7a24d3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675170C-99EA-467A-975D-7EC75D0D7E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3BD5A3-3BC7-40DE-B613-4518190DB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EF9FD9-5EB7-4FF3-B6CD-DA219B773D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能解释“实验结论的可信度来自误差控制”，并识别一个反例或边界。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CD183B6-3F59-4FE2-9189-B58892AEF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1B71DB-13FF-4095-BC28-B5CD99B0A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1DBAB5-B05E-45CC-99A4-DF5469CF38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学生量度单摆完成 12 次振动所需时间为 15.6 s。平均周期为：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012FE5-7FB3-4AD1-B0BA-60574B379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高频错因：把相关性直接当因果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3CC00FD-1452-4DEC-9C7D-00165BF044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FE05420-6F75-4A4C-99A1-1040B5494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B949A25-2F3D-4990-86F0-DEBECC17CF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7B2FDBC-A919-46D3-9EB6-5F222C95A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49471E-5FD7-4381-B9E6-E155E540EC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06BA969-F898-4215-B747-5AD1F1748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A0E0D6-3D30-4650-9CA0-2E9AFA20C3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1537253070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B3060FA1-667A-4DC2-B23B-D32CEE926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12B1AE-F891-44CE-9245-85DD276D01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80039324445486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4C069CA-B1A0-4E14-9425-700E3EC73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568AA7A-3562-478C-90E5-C83E235DA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47EADAA-F534-4FAB-BC76-FE4B1461C3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1BB0C8-078A-47A6-AF83-37376CED5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8937FE0-D50B-4D13-8312-D119AA36C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475426A-D28B-4992-87AF-CA72355C12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4CE689D-7D0B-4158-8AD8-1C241AD9AF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38EAD9-FF1D-4CB9-BF12-D07B76510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8BFCFF4-0492-42CC-B9A7-4C15AA10CA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处理误差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F2FD574-1587-4655-9EB1-9E962B3E6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7A3E59-60E5-480A-8EB2-AE50E377C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0B94F69-4A7E-4456-B50A-50EDBEF6E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0CBE51-8111-4CC5-A767-B6C08A060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1C3764A-557E-4C2D-8C45-89EFCAC3A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学生量度单摆完成 12 次振动所需时间为 15.6 s。平均周期为：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1C4A04E-6E28-4C99-9073-68686A77EE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D67FDC-B198-415B-A174-DD9AECB86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C896FDA-76CB-4641-AA02-65CFF4DB27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正确结论：1.3 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解析：平均周期 T=t/N=15.6/12=1.3 s。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E9D4774-1AB7-4F2B-84E0-91B01F702B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9CECB74-D722-46FA-BFE7-6C60A4F171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2BBB268-77DB-4AB8-B4F7-CBCE246FC6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04E7F7E-E1CE-41AC-AD0A-F91D98EE46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355478491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BF520F3-C239-49B6-959A-3FBD3827F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C09905-7B37-4DD9-98FC-05D03F9D5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6723a3478ba4ce4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07E846E-D40C-486D-8869-814999A6A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D4EC928-44BA-4431-A4C7-FFEB03922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52DAF9-98C2-44AF-85C8-983A39F25D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E69C8CC-981E-40BB-B0B3-C55798A33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599166D-D571-4A40-B774-9C3FD089C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3E0483-71F8-43C6-9828-8CCAC03D7F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319E69-60F2-4B19-83F2-E65193576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82BE314-9D7F-4963-9903-DAD0950ADA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1B61592-7990-4D8A-8BB3-BD2B83A4C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8B66755-BEC7-44F9-B716-8E358B0E51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60F869C-F8E6-4E54-A880-191D8083A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3425E0C-AD59-4966-83D5-C462AB561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82942FE-D396-430E-8829-1CCB411C2F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B8FA16E-2E09-4C74-B63E-2D9697566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16A0EA-0404-4167-A68C-095C64387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5570CE-CB9D-4E7C-9235-03B59B7733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45E6246-47D9-49CC-A872-8BB73A9992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DE7056-F517-4927-879C-E0D502E2C7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0FF0895D-588A-497A-966B-CE1351538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86063282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C3432BE-DF9D-4186-A904-9A014E067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2B540F-8862-4153-89E1-4D43933DA9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cd35da9a5d408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BA752A0-05B1-4DD2-A83B-5FEE19AB28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99F3039-32F7-4384-B5CE-3D5E093DEE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CB28F64-0C7B-45F5-A795-1F88B161B0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27075E5-8547-4D6D-B49F-2DF79CB4EA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测量、单位与误差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917A280-9534-4816-80D7-CABDD570F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DC2982-872B-4A8E-98C7-61DE9FCA2B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2A69226-5E38-4612-9AEF-FB95B73E0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E3993D-9D08-4821-9EB2-857C706160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3C6AD60-6E67-461A-907B-5EA472584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8914F34-E45B-48BF-8E07-AE79A2B386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列变量—读图—处理误差—评价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2AE883B-162A-4B38-A48E-4CCD98E64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29ADF9-846E-409C-83F7-59C45F0C31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A85BBD1-BE0A-4186-AC85-FE2E07F9F3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25E9872-DFC1-42CD-8676-8A3B1202CE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4F261D-238B-456D-9CC8-9351EDF630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4E8244E-0393-4B50-8D21-129C27BC33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053A1A4-D66C-4C4D-8246-4DD9F7B16F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21109142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B9E1141-C7EE-4F05-A5C2-2237733E3B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3938A4A-70C2-4BFA-8613-99CE08193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088dce2a17420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DB13A4-559E-47F4-BEA4-F2C655E313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F3B137A-9181-43BB-8E53-32CAEE14DB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A53D61C-75A1-4CC9-81E6-25E34FEB5F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43DB8B-A8A2-4A34-9A50-060A7880C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学生量度单摆完成 12 次振动所需时间为 15.6 s。平均周期为：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7ED4CBD-46C0-4C84-A2C3-2E8CAC0891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890C87-EC09-4644-89C8-5AFD270B5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BD6493-EB69-4838-9CCB-531585BC4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C86537-466A-4AF1-8F95-71F1A9CC7E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762455E-EEEE-49C8-87EA-2466C74A9E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4701443-D603-4917-92A5-003F3E8E6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列变量—读图—处理误差—评价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1D962B6-FE97-41BB-BDB9-066B4908F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3F4DAA-FFDD-4E84-AFEF-04CF718076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7986381-DD1E-459A-B144-2CDE6F3F7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8DDB232-2C66-414C-B33F-85D276A610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7C043DE-BD76-4AFD-8803-AE13CA3629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9C417FA-5AE9-4AF6-850C-5F96101BAC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9FA1FC1-0C58-42CD-8849-39847390EB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209181166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FBEFC4B3-2704-491D-95F3-189F1E5C8F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BC43C2F-B7E3-460D-93E4-0B9A5EFC9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1cd3e2872b4c4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216D17-6AFB-41AA-A4F9-A1FE3C2C83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B6B48F7-6C7F-4EB6-A98C-B39E75B4C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9FB5B5-E866-4537-BC52-3066FAEEFD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3C12293-66C1-4227-9911-657A50DAC9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功率由 P=VI 计算。电压与电流的百分不确定度分别为 2% 和 3%。P 的百分不确定度约为：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694213A-75B7-408C-8653-90FA563F2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1B·不确定度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6E3F5E9-0D4C-4608-A850-BB5360E5EE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998896E-E06E-4373-A1C0-8EECEE117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8796184-EC21-4838-A9C8-76999D7443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EBF192F-F84C-450B-958E-130C1D6D81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834D2E1-A741-44D4-A5F9-F26AE2C7D1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60C4078-6878-42DF-8E66-07428C854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B109C89-BE83-44DD-B018-F1B7C4142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484C05A-981D-426B-A566-19A52CF74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759C51-9B33-40FE-8E2A-D68171CA9C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6149120-53CF-4114-928D-74E7EAEED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AF817C5-F39C-43B9-A8E7-8DA577FD6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5720C1E-3188-4C48-B70B-AC5DDF4473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DB51BBB-609F-4246-872E-4345F63028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8ACDF6A-5F51-42A7-A890-B21A169AEC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92942819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14FBEE1-0C32-4795-87E3-017A9D438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A0D40F2-4A7E-41B5-A55B-85C9851619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4529882a8e748c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6123134-A102-4397-AE42-28356D6F51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5E93B4B-9157-4DC2-A333-3C4A771F9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9A59E23-B0CE-4A62-8E73-745997863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CFC3ADD-E5DC-41FE-ADEF-1819D991C7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C94A55ED-7037-4326-A8B6-248A6D311E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学生量度单摆完成 12 次振动所需时间为 15.6 s。平均周期为：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906CF8C-158F-489A-AEF0-5C7052F693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BA7D56C-D84E-42F8-A189-4159A91394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04BE27D-37CC-488B-A301-577B66D31A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5AA6CE-ADE5-41BB-A9DB-558C665FA2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功率由 P=VI 计算。电压与电流的百分不确定度分别为 2% 和 3%。P 的百分不确定度约为：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1C2B17F-4BED-4F23-8A0F-9C8DF5112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080E57A-D5BE-4F3B-9CE1-6B39D032D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E3B54714-D80B-4173-943A-EE09121763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4668342-A949-4550-B858-53D579C64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实验图线上两点为 (2, 4) 与 (6, 16)。图线斜率为：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45A838-A12E-4648-A240-8F01A76DB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3603C05-6E25-439E-B032-5AB702B2C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23FD359-C5AC-4B98-B5C4-3FC8FFDCF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212B5B9-14B9-4E0E-8CF4-4295348A14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6113264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B3B95C9-9E4E-4550-A8A2-3AEBE8C2CB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271AD5B-BA5A-49DD-8901-055A31F17B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72296e51c64b4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D502C71-CDF9-45F6-AD31-CA09D5D1C8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A361EFE-920E-45B7-BDF5-F2EAFEA98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B480D81-CC82-4DCF-8666-8881A87F6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D8CFAE2-D3BE-4412-8E7F-CE8B0C4834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91EC445-4DAB-4137-A4B2-5FE340D9B1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3ACF19E-6FFD-43F8-9966-621C8EBE5E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9B556F0-57C9-458D-88DD-498E86009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2F47D10-458B-4BA4-BDD8-D1D2BAAE03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正确结论：5%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解析链：乘除运算的百分不确定度上限相加：2%+3%=5%。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172AFCF-47C7-45D3-A393-72AB201F87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0AE0E17-1446-4231-99C4-B9A94BEC64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F86310-518F-47DB-929E-330A88C224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8C5A4D-33D4-4E8B-B9EE-4D59DC243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446493256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472DB0D-B8DA-4BA9-A86B-6F80539F6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26BD84C-7357-42E9-90B0-A2866BB6C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ee66ae051e54fe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54946C-C684-4368-8662-EB3DBD43A7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A6F824-6864-4ECB-9E77-8049869714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547D4B-CA2D-4F87-B29A-50BA8B834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6CB559-A185-4680-A9FB-88F147B7A4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实验图线上两点为 (2, 4) 与 (6, 16)。图线斜率为：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AFFC8BF-D8CB-41F4-A5F5-612CFCD8E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4A24619-F41F-479F-9DA1-F21DDFDB5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47AA281-7ABE-4B58-9622-B73072482E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9E01DF-BECF-4CCC-85CA-2AE15832D1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BE813C7-F005-4CD0-8153-1AFA2F6D4A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99F4063-3A2A-4651-8490-87E8566389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7DA95F2-A096-4E55-A380-A987AF9497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FBF3ED-D0B5-43CD-8A40-1178BB9DF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64466E9-F204-46CD-8B30-9D19AAA378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1187362474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7206807-42B1-4BA0-9F7C-7D1DDF7794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ECA30A-5512-492B-8D89-F9FD34BBF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244176735e046d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F5B7B36-9F42-4D3D-BAC2-03AE4AA27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E7A0EFB-A4E7-4836-9663-F5650AF88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77F1EF4-8CC6-49DC-B652-028064DA00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能独立执行“列变量—读图—处理误差—评价”，并说明每一步理由。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0965FC1-83F1-4434-BC31-40D931BD1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1A0C41F-4F39-4212-B461-516B40CC64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3B9BE2-F0DF-4C6B-96E9-C139E933E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学生量度单摆完成 16 次振动所需时间为 24 s。平均周期为：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0544CDC-B83D-42B0-A4CD-9B314A4A2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高频错因：把相关性直接当因果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98B0F89-FD25-47B3-929B-9C936B7B16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4AD9B30-F363-4D7C-A6CA-F0CE64B9F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31BCB8-AC34-48B3-AF00-3F796C5089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E1CE61C-3D41-460A-9401-B9AE600AE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D1BAD07-13A7-445A-9B3F-160A347BA3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F459E50-DB79-4424-BC54-AF04FD1532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FD75D6C-E334-4D69-9A45-FB0AEB1ED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267521839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DE4E603B-B684-45B8-AD7D-C065FD2B0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6EBF2A-55FA-494D-AD6C-A4FB6A2D1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ebf1748623e404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D26E57F-AA4C-4A7B-A06A-B3B809EF8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9F51BB-6AC4-4371-84E5-4E8894031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861F00A-CD01-4349-B965-1C0D98DFD9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AA50E79-1C91-4DD7-9579-ED88239A43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7D8DA23-3444-4D44-91C0-53CF747E20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EFF1EC-75CB-4369-A1CB-ED029FC8F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477DD42-A81F-4502-B1A8-2B508C417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661A22-9FB4-49E3-BA7F-03393650A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3839F60-02BE-4E56-A16B-0B1B0DAF3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处理误差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AD1473A-2C16-4105-BBC6-7F1D01ACEB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DA9585D-053C-4B11-8792-AF00925CD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16C9D4-65FC-44FC-B17B-93FD0B8E1C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77B7A1-0B29-4087-B0B1-24B6BDC09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810BA01-6738-4260-9E7E-1C58ADDFE1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学生量度单摆完成 16 次振动所需时间为 24 s。平均周期为：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213AC8-981D-44B0-BEDD-6C06EF648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61CCFE5-11C9-4F95-830E-73B3F85BB1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9B9DDBE-93F3-46FC-AE0F-989B4B243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正确结论：1.5 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解析：平均周期 T=t/N=24/16=1.5 s。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2DA1610-7B49-4D5D-83DB-DC9ACF6D71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472A806-2FDF-407D-8123-A7C658F755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6F7B5E8-FA2D-4ED1-A3B8-64BAE2C88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55AC6BE-BDEA-40B3-ABC6-D9E8C219A8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82144882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43DF140-9D8B-404E-97D3-BD04E65C7B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5E35FE3-9B61-4E61-AB62-D341765167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71f81a6727a4830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AC145B0-987C-49E1-ABA2-8054F31E6D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BED3754-CCFD-4E7B-8580-E1ACD92387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174B7C1-76C5-4260-9DB0-1747872B0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0407C49-37A0-421E-9D75-F99762FA6E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B021049-FB47-40C1-944A-7899233C3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474DA8-DB4B-48EE-82A1-E53E57255E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C4E375D-FC26-4E8F-89CE-FD05F768B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E1004CF-73C1-4112-B3C6-183747A35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285FE0-7FA2-4BA6-BB1E-BED189FAF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87A238-561D-4820-A15E-174A6A448D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CE4C873-5904-4D82-BAA5-FF7AC8341A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A2C596E-9C96-4C70-8F2D-FEACC7A20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F57D446-A6A6-4B75-B09C-67D8732F41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42C8351-EE12-4B10-8231-64D7419FD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94AADB4-51AC-4F74-9051-318E594723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9EA86BF-BE6D-462A-A551-2F4192174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4934E0E-6E70-4DCC-99A6-210690A39B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B50DBB-2C3F-44B9-B462-4565F21D3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D58F8CB-4230-44B8-A2F3-03B4C74B9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6818537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8F90C64-40A7-43C2-A764-9D131453E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325BF0-A007-45CC-8263-EC5FE5B96E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1595851e69465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50FA90-E269-4C72-AB9B-1D6FFA6D7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3F59D6-B820-480C-BB89-51B86F6618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200CD5-DC93-4020-B81E-DF5183BA52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1EA3E02-1360-4C81-A02A-CCB0A063D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测量、单位与误差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E4DF427-711A-46CB-BE5E-0DA2FFC2E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5810D8A-8E8C-481C-9B36-05ADB7C14E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A2C7A1-42B1-44AA-8103-39FFD827A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651ACC3-0F2A-4219-B14D-C4BDFC207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B295BA-3E00-454B-B56E-E97BAFFF4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A96F5F-4B54-4EAB-A953-4AA320123D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列变量—读图—处理误差—评价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6326B54-873B-4B67-96D4-3743A49EB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F68A49F-7E35-47A0-8645-7197D6F7B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44C8A7C-C3B3-47BD-9B9D-C9022C0975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B509475-B60D-43E5-BE64-6F719123B1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F04ED88-3971-4CFD-8A4F-930A04E7F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3D452B0-697E-48E5-9D21-0E367247C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9D4BD18-1856-4899-9EBA-24951552CF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151341263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843483-E3F3-4E2C-B99F-2CC2B44E56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92ED4A-BFAA-42C4-9DC5-55CD81C728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61e97e01e874d1d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11A2FE7-CB75-4DC5-AA82-1E95E35B90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AC9A7DB-55DB-4BCB-8F05-2B2344DE17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1C20963-D678-4275-AD90-6FB15715E0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139EBC5-35D9-467D-9CC1-017433A7A5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学生量度单摆完成 16 次振动所需时间为 24 s。平均周期为：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575721E-6E30-4E91-A1E6-438CE3EE3A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6D369A2-FB23-48CB-AC96-90E7CF6E2E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3E7FE2-0AD5-418A-8E2B-567CAB656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61BD1D-384D-4B93-BADF-5470E2D8F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62D57A8-738E-47C6-844E-2431D0572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0542FE4-45DD-43F2-B592-40259007B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列变量—读图—处理误差—评价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F658FBE-B4BD-4413-A1D1-A9A1900B4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F8D00E7-8F95-4F42-90BA-D253DBE509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FA34BFB-83E3-4326-BC3D-6972FCCD83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3B7AE5A-C27B-4670-B3D2-86674A6656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24EFC4E-4C4D-4557-8C72-4545950F2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9561E55-B66A-4F43-B8E9-9C2D867102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0E540C0-DC3B-4C91-AFDF-3EBA56BD10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1536805834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9DFF449-0906-4271-930F-324915BB3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A03A5C6-136B-4DB4-ADA0-5106C1061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5a3c4c20786402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2572EB1-1D29-4CBA-8D70-EEE069774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E2B97A9-965A-4378-9D44-16D101EC1D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F911506-22D0-44B2-BF9D-62775AD7FC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679F8D0-9442-4F16-B895-0189A12438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功率由 P=VI 计算。电压与电流的百分不确定度分别为 4% 和 5%。P 的百分不确定度约为：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6849CD-BEB1-4E3F-B299-1D8A15AFB0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1B·不确定度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FD747B8-8840-4C31-8FCC-52CC50F3E6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FB1002D-6B00-486B-B80F-71F288C6AA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99FA9A0-3C6E-4AA0-AACB-2D84985A1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67DFB32-5717-4CD1-A84F-87763AEC47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17D1173-42F7-4110-B59C-3605E9234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6894547-55AC-4DAD-9F23-F0AE45B82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C63E788-A73B-4EF1-B0A7-ED2F85E9D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C633CF3-130E-49B8-9386-DB07CA6EA0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214AD4-5E31-4B48-8336-DEA9D43BF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8A44B49-071A-4661-9CA1-559BE3EDA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30F1DCB-B593-4A1E-8E72-3BE0C0088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482951B-5AEE-4120-850B-E9F3EC637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D783274-0CEA-43AA-836C-082CC28D95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AFEE38-EB5D-4221-AF51-D1660FF32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25273986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FADB76C-93CC-4FB5-8262-41AB07F7E1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F5DEB4-7292-4286-A223-5ED004B22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5292261c95402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709CF16-5AD5-4E78-982A-3F77DBAE9A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11F24F5-DFB3-49CE-B230-5A7557DDF2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C0DE5B3-B3BF-498E-9261-7256AA107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ECC8F93-6327-4E0A-B11E-9E781C2A36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BA8E796-628B-4C06-A11D-10EAF1D911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学生量度单摆完成 16 次振动所需时间为 24 s。平均周期为：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339378C-D466-407B-B313-66AB6E9ADC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0121C0-B1C4-4F98-9BCE-5AE6508B6A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A95F95-6393-42B2-9268-10D9770C7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5C40430-4E28-46E7-BE4D-F5F84641D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功率由 P=VI 计算。电压与电流的百分不确定度分别为 4% 和 5%。P 的百分不确定度约为：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1A97E0-0B38-4AEB-83F7-351FADA83C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CD7B154-0C49-49E4-AE68-207BDAACD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4FB8E2C-2F3A-49A9-893A-A613A7B1C8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0DA514C-D99A-49D3-893C-17556915E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实验图线上两点为 (4, 8) 与 (10, 26)。图线斜率为：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4C46122-7FA5-41AD-82C3-476E286DB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3692073-E279-4C0B-B3B3-04A05C3B7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8A046B1-2BE2-4CBD-A2A2-2ACC673EF3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C2C020-4B1E-47F0-99E8-9D94095B88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356416775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5AAB596-79B0-42CE-B3F5-E1A99A237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CF04F8B-76E6-4E7B-85F3-83A27C9EDE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8f0015eb7f14aa6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DFF3288-7BE8-4851-B800-414B09AF62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5C6E6AC-8834-445F-BCF1-2A27D8240E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07EBAD-F30D-472C-B7EB-30D27ECF46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A557BD6-6A1A-474E-93FC-6E8258E7BB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64FEF67-0F14-4714-A7E7-FB1B2A69B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CF69C2A-BA48-41DD-B714-7FF9ED3E4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6D750EC-90D9-4132-9B16-361014EEC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F9BF3EC-B4B4-40A4-AABF-B978A5E37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正确结论：9%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解析链：乘除运算的百分不确定度上限相加：4%+5%=9%。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1553884-EBCF-4F40-910F-F59B1310F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C6E62F-F29D-477E-9776-771941848C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37974B0-795D-490A-8AFF-4D46D3D8B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E3F9AFE-D262-4A12-9317-DACA15E4C6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936791503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CF9234C1-DE22-474F-9A40-2836927A5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2CC0B86-7F0C-4C66-AEBF-DD39D014E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4be026ea01f49ae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37C8B6B-7D00-4BE0-A01B-11683FCCA8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FCF2CCB-455D-4AF3-8DD9-23C687F92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6FF1087-C69B-4B6E-BC6C-9C061CD01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869F21E-6F37-487C-A6C5-6F3698D725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实验图线上两点为 (4, 8) 与 (10, 26)。图线斜率为：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7D03450-E8FF-4B2B-AD56-384D9A93F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7987326-7119-4717-BBB5-DFF562D85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23D7EA-0928-4A23-8AE6-689313EFF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8EA32F1-2B77-4465-96B7-37C9F24609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E244FAA-8C67-4BFB-A650-4CB0CB541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578C5AF-C8A3-471C-9659-89E6953F8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F9A83A0-8E95-4EAF-8C6B-FF604184CE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25F9DE8B-CFBD-4D26-9873-66E55A209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6080E2-6CFC-4F62-A6C6-9257DB68E2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468101113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986B83B-4407-4082-98EC-5723615BA8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F569791-4ABB-4698-98F1-3A639218D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22635109ee484f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E147406-FE18-45EF-BDDC-209C29BFF9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86A0BE1-D0B5-4568-B2C7-258CE6FF93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B1EA42B-5CC8-4E6F-B58B-D900374DCF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611E84-A9DE-4860-BDAD-81AF1149F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122877-2884-4AF9-92B0-E7EEE64D2A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B7A8C3B-4387-4DEF-A471-FC8997487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学生量度单摆完成 20 次振动所需时间为 34 s。平均周期为：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68C6D9-983E-41AB-AE12-FEE7388C1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高频错因：把相关性直接当因果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B395379-55E2-4B00-99B5-633A212DE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BBC8588-F315-4C32-B9F2-CF609ACCA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AC9988D-2DE8-4391-A1F5-D1D5EFB923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5856B0F-E132-4D12-B2C0-9FE4135DB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57D59E1-A5F9-4BF3-B9C3-7FBC2AB32A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2174812C-C56F-475C-BE43-21B30A0069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6F1484-4998-4668-A3FE-E00444D73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1784749963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9C9EB1F7-E0A7-413E-A48D-8EB451407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8A21A35-9101-45D5-AF0A-1FC032880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5861b68ce9409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897559D-FB74-4048-8100-149FC85290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510E508-4B93-44DD-9579-B6D6BFCBA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602B417-53B3-4822-A5B7-0F69841CCB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8F8008B-215E-4712-AB20-AAACE707D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7158DE2-64DA-4866-939C-1F2F5722D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列变量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7A4497A-6010-4EB0-93A3-055A2EC77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2A722F4-E710-4033-A90D-8F8860750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读图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B90D3A5-E31B-4378-8F28-A7CFE8685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AEAB118-C765-427F-8A38-64AD598744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处理误差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8FF97C2-C6B8-45CA-8CA0-5560B26581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03ECFBD-7242-496B-ADEE-AAC492AD28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评价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2A3D908-81C0-4228-970B-98AD4928B1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47D8EC-D46C-4422-A60F-B8F3E655F3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3A4044-E21C-4C00-A124-D02B4C1350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学生量度单摆完成 20 次振动所需时间为 34 s。平均周期为：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8AEF425-9CCA-4568-A961-C0CD44EB70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88E9A5F-1420-40CF-B874-AAEEF6D38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5532CD5-F4FD-497D-B2D9-A0C72245F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正确结论：1.7 s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解析：平均周期 T=t/N=34/20=1.7 s。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7F0DEA-4F4B-4641-A576-E639C2EE5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4B4B4F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4B4B4F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2281A4-2937-4972-8F70-928423A8F8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965678C-5946-4D1C-B7DC-7A0813878C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238E283F-A177-41C2-BD7F-639151A6B0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137902215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40B8926-F98E-4561-9BC9-371CB03F9F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13E9B20-CD89-492F-B082-7BA725D7F6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834044c6d34209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C53EB0-40CD-4FE3-8A9A-D0D2759122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9B240C3-55F3-4F96-954E-747EB1D9DC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5BB05ED-3A33-4D62-B74A-8FC0CF337F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37C951A-1FF4-4511-A5F0-1E1F7F2BF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2217F35-DEA2-4B24-80E6-89C76293A3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04D90D1-98BB-4469-BF1E-7A209DCE1E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3782E81-532E-4F3A-BCE0-12B4E9FA7E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442A3FD-53FF-4081-B859-C19CA9755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E5FFD01-1729-4096-8777-19910DC09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4B3E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ECCBD5B-986D-4745-BB59-3970EEACF0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0B3C7BC-B1DD-4084-A9AA-64D4916DB0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9160E9F-4A2A-44A3-B842-6956A6B93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DE91AD1-19D7-45C5-A1DC-1994B0B7D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1E4158E-463C-4F26-8B42-AB5858AE66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2D0437F-D04A-406E-BFDB-FBB0B09550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5491F9B-391F-4F67-AC5F-C9AE57DA6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D078DD1-8D7A-487E-AAFC-AF0A2331D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AF873DF-ED9F-4994-A59F-C853C688A5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CE925611-484C-4A50-84D6-2AF56ADE9B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692711864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D3ED159-12EE-4CF8-9C08-B6356D85C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915089-C8A4-4F09-829E-F27B3461B2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dd418a4fb394fd5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85E087-B5CF-428E-A8D0-8716FBDB2D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E37519-D1FD-44EC-9E13-155EB6B756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881AA0-F163-451B-BA9D-49DE8435F2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01F0DF6-D721-44DB-A2C9-86A819EA2D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测量、单位与误差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C9D7406-60FC-4DED-A5AA-566B541AE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46BC16-CF11-49EF-95C8-6FEE4F496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394C39F-9BDF-4730-B4F1-FFF9628FBB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2C92DEB2-3061-45F9-B747-13F39AA48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98AF2A-8FB2-4992-A7CA-6F5861CAA5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38BF71A-125A-4879-844C-3BFF048101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列变量—读图—处理误差—评价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2AFF8B5-D445-4494-9B82-3E3935137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6B3D329-610C-4C50-8B1C-84E80FE7D3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752BF4E-F342-4649-B059-DA9E7D0D99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5E73D3EC-810B-4F8F-8A54-7868DF5846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F35DEB9-CBA9-4004-9BB2-5CB822C0D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D85860E-74B5-4B6E-AD36-09B80765CE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847ADA6-59A8-4093-92C8-EA6E80773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401701186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F04CA79-88FE-4294-9753-FB1549A5DB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BF4B95-D7F7-4820-B02C-7F72666841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aaa44762d094b03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F4BC7DD-0EB3-414A-829B-E7E2579B0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A07B22-2CE2-4EFB-A244-10DADEBCA4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C53299A-92BA-4F89-BBFA-FB1D0EB87E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181657-86AE-4E72-A490-D9096B3CE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学生量度单摆完成 20 次振动所需时间为 34 s。平均周期为：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30863B3-5BDD-40DF-ABE5-69938326A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63973DC-6978-478C-8EE3-CC9629E7B3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94BA0E6-182B-4A20-8746-5BC0DCC9DB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实验结论的可信度来自误差控制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E69AD6A-3948-45D6-932C-1F04AE54F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11D2A3B-CC3D-4962-981E-615F109379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C1AEB3A-C014-4B03-9AD3-93D48C32D1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列变量—读图—处理误差—评价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D7D97DC-E9C1-438F-A92D-FEE0CC078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D31255D-C385-422F-96C4-DBE05BF2DB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3CC6C43-36FB-490B-B703-8A42AB77EF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检查：把相关性直接当因果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4362D27-D0BF-4FBF-A2EA-D916945AE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FC3602B-CC1E-43F4-8503-5C135D087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A48A741-8768-4550-8AB5-6C726D888F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91C7B13-C7DD-49D0-9F40-40FC71A393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432105685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D3E7CF4-353C-4B48-A2EA-9874C33B07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B02C36E-79E5-45A9-B7CC-46666C83A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012515a46e24851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26B2E8C-87C7-469D-B233-6F8C70744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07E2AF-2D30-4849-8540-5020CD672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1EA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26B92DE-D81B-4A57-AB79-2432C59F88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0F68970-BBBB-436A-8440-540B40EAE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功率由 P=VI 计算。电压与电流的百分不确定度分别为 6% 和 7%。P 的百分不确定度约为：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B4ECC800-90B9-41E0-BE84-91CCCCCFA8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题型参照：DSE模考题型｜参照 用户提供《物理1000题（中文版）》题型结构、HKDSE Physics Paper 1/Paper 2 与评分资料｜Paper 1B·不确定度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B24766F-BFE4-4147-9FE6-429AC9F74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A3389E0-08A4-4983-9F87-AD61EE3E7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F3B1A31-6D17-4D11-9274-CC27D23DF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933F04F-D5C0-4269-8BD0-2D2AC247D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AAF67CD-DFD4-401C-9464-920BA4FAE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C9DB522D-8A0E-4297-ABCD-D79856507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8E8227B-00A0-4DB7-BC8E-FE708C498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1DD1C89-9A83-4379-9C7A-A89F46916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850598E-A600-40F8-890C-CB56ACA0B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5D45368-0576-4CAC-8FBC-9791A04B24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EFFA0BA-7EAE-4D10-A0E4-E9CF7EA15C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6797B44-01DA-4EAB-8999-C33372F9E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BAC9CB9-46BA-4EC6-9631-6B0C42BA34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4D020E8-FA2D-487A-8FA5-9E1295B0E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1136674459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E99D617-DF3F-48E0-B43E-F2ECBB7875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4DA0C5-54DE-4BFB-812C-9F21C1925C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d1d45ab3760418c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1D48CFE-18D2-4386-A84C-51B3516098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9A0EFF-7690-4EA8-9711-D845E3FA8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184A99B-B1AA-4EB2-8097-7983F7D50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2B5AB3-A74E-4EFB-88A1-0723F05D7D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2A4E5A-0469-4039-8DC4-A312C8D04E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学生量度单摆完成 20 次振动所需时间为 34 s。平均周期为：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03AC354-3D8F-47D4-83F6-8049AF7CC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F4B3E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9A53EA2-29F4-4985-9265-56E8F3C682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BD8860-9947-48C5-9510-1C692EC5A8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D65479C-0057-4C2E-83CF-893ED7D04B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功率由 P=VI 计算。电压与电流的百分不确定度分别为 6% 和 7%。P 的百分不确定度约为：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FCB92E-F421-453E-8512-0E24E02E67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A23ADFB-E0D3-4AD1-97C7-D71507B43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9436C39-AEC8-4A22-B793-E8564DCB2B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1E9E8D7-55B7-4B88-8248-273B47D93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实验图线上两点为 (6, 12) 与 (14, 36)。图线斜率为：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9969150-B667-430A-9E3D-F9189362F0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D5B7A95-F897-454B-B51D-2A008E95C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4D85A89-F061-4B88-B1F0-62E92789A6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7CCFD6E-2096-4013-BE8F-D436BD9640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39755696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2CAC34D-B6E7-4410-9C2D-BCA490DD9A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66A0369-581A-45CC-8EBF-DC659FA21D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7bc92fdb9284c3a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077688D-CC96-41C0-A406-F5ED52B264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2FA9D5B-9AA6-406B-83F6-637FFA4A2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D8D4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317CC8E-A702-4EE8-B975-D4E57D4BB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0DDFDCE-1FA3-4973-A549-A3A0B908BC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把相关性直接当因果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9F4C440-0875-4B5D-8C64-9AA6A6526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4B4B4F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1D20ADA-9661-4711-B2C2-F34E484C21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CA31410-E83C-45FF-A952-938E91BBB7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D3D3823-D249-4C40-BB71-72C0E6CBF7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正确结论：13%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解析链：乘除运算的百分不确定度上限相加：6%+7%=13%。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844B40D-D2ED-4688-815B-6E0D0F14AA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DB23FBA-650C-475A-AB18-1D0CFECE94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4FCF58-DC55-4CE0-8671-C6A82BDDB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BED51E8-74EC-4026-86C0-EF8BCD476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539746243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4F1EA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817AAED8-FC80-4CA1-98FB-BABD7F4BAD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F4B3E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F4B3E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12534E8-54B9-40A1-9703-1DA0173D01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ac203ccdd0048eb"/>
          <a:stretch xmlns:a="http://schemas.openxmlformats.org/drawingml/2006/main"/>
        </p:blipFill>
        <p:spPr>
          <a:xfrm xmlns:a="http://schemas.openxmlformats.org/drawingml/2006/main">
            <a:off x="9839325" y="402178"/>
            <a:ext cx="1609725" cy="367219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9BB391D-DA64-4667-B769-5B902819C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F05CBDD-8F4D-4A2A-A435-98146BE76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6D3CC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3608D6B-2CDB-46F9-9988-4536449A3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8B1630D-6A2B-490A-B02A-EAF29EB52C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实验图线上两点为 (6, 12) 与 (14, 36)。图线斜率为：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75158B9-75D0-4447-A2F0-B1344622F1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B0B0D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A9F47A7-DDED-494D-885E-B8ADCDFA17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ECC9B72-D0B3-44CF-A215-2643B9ECB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F1EA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DC936D6-0250-4AFC-82DB-2BD0E2BA92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9F82488-978F-499C-9393-C8F64A26AC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96E9DAA-D880-416F-8B54-4DDFA4C4C4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F4B3E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E67D5D9-CD57-4B3B-9511-4C72FB9F6E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B0B0D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2D942DE-C5B0-4B81-99DF-70C044D613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HSKB · PHY · 测量、单位与误差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9C4290-6DD6-4820-93F3-C9557BC159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F4F1EA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4F1EA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88400695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2026-08-19T09:00:06.6980000Z</dcterms:created>
  <dcterms:modified xsi:type="dcterms:W3CDTF">2026-08-19T09:00:06.6980000Z</dcterms:modified>
</coreProperties>
</file>