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896d787b9a4da2" /><Relationship Type="http://schemas.openxmlformats.org/officeDocument/2006/relationships/extended-properties" Target="/docProps/app.xml" Id="R060cca244fbf48c7" /><Relationship Type="http://schemas.openxmlformats.org/officeDocument/2006/relationships/officeDocument" Target="/ppt/presentation.xml" Id="R80631f9d2f5747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fe8c6ee7554249"/>
  </p:sldMasterIdLst>
  <p:notesMasterIdLst>
    <p:notesMasterId xmlns:r="http://schemas.openxmlformats.org/officeDocument/2006/relationships" r:id="R1e95f51c3dff4e56"/>
  </p:notesMasterIdLst>
  <p:sldIdLst>
    <p:sldId xmlns:r="http://schemas.openxmlformats.org/officeDocument/2006/relationships" id="256" r:id="R0dfe77c6d5f24f0c"/>
    <p:sldId xmlns:r="http://schemas.openxmlformats.org/officeDocument/2006/relationships" id="257" r:id="Rda4d17e74aa744c5"/>
    <p:sldId xmlns:r="http://schemas.openxmlformats.org/officeDocument/2006/relationships" id="258" r:id="R8b07877f342446f4"/>
    <p:sldId xmlns:r="http://schemas.openxmlformats.org/officeDocument/2006/relationships" id="259" r:id="R995fce8b4d844100"/>
    <p:sldId xmlns:r="http://schemas.openxmlformats.org/officeDocument/2006/relationships" id="260" r:id="Rcb754ee0b6bf4d86"/>
    <p:sldId xmlns:r="http://schemas.openxmlformats.org/officeDocument/2006/relationships" id="261" r:id="R75de67e0a68f4700"/>
    <p:sldId xmlns:r="http://schemas.openxmlformats.org/officeDocument/2006/relationships" id="262" r:id="Rc275571242294116"/>
    <p:sldId xmlns:r="http://schemas.openxmlformats.org/officeDocument/2006/relationships" id="263" r:id="R008751121a1b443c"/>
    <p:sldId xmlns:r="http://schemas.openxmlformats.org/officeDocument/2006/relationships" id="264" r:id="R0a1762a600cf4144"/>
    <p:sldId xmlns:r="http://schemas.openxmlformats.org/officeDocument/2006/relationships" id="265" r:id="R427621ea4aa14d30"/>
    <p:sldId xmlns:r="http://schemas.openxmlformats.org/officeDocument/2006/relationships" id="266" r:id="Ra5ec8fabe55447b1"/>
    <p:sldId xmlns:r="http://schemas.openxmlformats.org/officeDocument/2006/relationships" id="267" r:id="Rdca095ec41b94212"/>
    <p:sldId xmlns:r="http://schemas.openxmlformats.org/officeDocument/2006/relationships" id="268" r:id="R694a7a56fcfe48ef"/>
    <p:sldId xmlns:r="http://schemas.openxmlformats.org/officeDocument/2006/relationships" id="269" r:id="R15387bf0b7ce4a9d"/>
    <p:sldId xmlns:r="http://schemas.openxmlformats.org/officeDocument/2006/relationships" id="270" r:id="R8dde67497cf34a9c"/>
    <p:sldId xmlns:r="http://schemas.openxmlformats.org/officeDocument/2006/relationships" id="271" r:id="R27564103aa7e49cd"/>
    <p:sldId xmlns:r="http://schemas.openxmlformats.org/officeDocument/2006/relationships" id="272" r:id="R9eeaeb890dd244bf"/>
    <p:sldId xmlns:r="http://schemas.openxmlformats.org/officeDocument/2006/relationships" id="273" r:id="Rf76b6309ff44418a"/>
    <p:sldId xmlns:r="http://schemas.openxmlformats.org/officeDocument/2006/relationships" id="274" r:id="Rbc3abfac50af4c1c"/>
    <p:sldId xmlns:r="http://schemas.openxmlformats.org/officeDocument/2006/relationships" id="275" r:id="Rf504e1a2fac0461a"/>
    <p:sldId xmlns:r="http://schemas.openxmlformats.org/officeDocument/2006/relationships" id="276" r:id="Rc8bda734fb754be5"/>
    <p:sldId xmlns:r="http://schemas.openxmlformats.org/officeDocument/2006/relationships" id="277" r:id="Rc68e1caf7ab144e8"/>
    <p:sldId xmlns:r="http://schemas.openxmlformats.org/officeDocument/2006/relationships" id="278" r:id="Rc1f74d9b5aab48e0"/>
    <p:sldId xmlns:r="http://schemas.openxmlformats.org/officeDocument/2006/relationships" id="279" r:id="R36a9c78a32c14d43"/>
    <p:sldId xmlns:r="http://schemas.openxmlformats.org/officeDocument/2006/relationships" id="280" r:id="Rf790f2257b5f48e8"/>
    <p:sldId xmlns:r="http://schemas.openxmlformats.org/officeDocument/2006/relationships" id="281" r:id="Re3f0c3219a774d37"/>
    <p:sldId xmlns:r="http://schemas.openxmlformats.org/officeDocument/2006/relationships" id="282" r:id="R25d83a7dec364f25"/>
    <p:sldId xmlns:r="http://schemas.openxmlformats.org/officeDocument/2006/relationships" id="283" r:id="Redc75212a846485a"/>
    <p:sldId xmlns:r="http://schemas.openxmlformats.org/officeDocument/2006/relationships" id="284" r:id="R165b42704ca14efa"/>
    <p:sldId xmlns:r="http://schemas.openxmlformats.org/officeDocument/2006/relationships" id="285" r:id="Rc7ddd442888147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fe8b82838f45a0" /><Relationship Type="http://schemas.openxmlformats.org/officeDocument/2006/relationships/slideMaster" Target="/ppt/slideMasters/slideMaster1.xml" Id="R0dfe8c6ee7554249" /><Relationship Type="http://schemas.openxmlformats.org/officeDocument/2006/relationships/notesMaster" Target="/ppt/notesMasters/notesMaster1.xml" Id="R1e95f51c3dff4e56" /><Relationship Type="http://schemas.openxmlformats.org/officeDocument/2006/relationships/presProps" Target="/ppt/presProps.xml" Id="Rfad8ba34d51542bd" /><Relationship Type="http://schemas.openxmlformats.org/officeDocument/2006/relationships/tableStyles" Target="/ppt/tableStyles.xml" Id="R7cae7b62ea7546fe" /><Relationship Type="http://schemas.openxmlformats.org/officeDocument/2006/relationships/slide" Target="/ppt/slides/slide1.xml" Id="R0dfe77c6d5f24f0c" /><Relationship Type="http://schemas.openxmlformats.org/officeDocument/2006/relationships/slide" Target="/ppt/slides/slide2.xml" Id="Rda4d17e74aa744c5" /><Relationship Type="http://schemas.openxmlformats.org/officeDocument/2006/relationships/slide" Target="/ppt/slides/slide3.xml" Id="R8b07877f342446f4" /><Relationship Type="http://schemas.openxmlformats.org/officeDocument/2006/relationships/slide" Target="/ppt/slides/slide4.xml" Id="R995fce8b4d844100" /><Relationship Type="http://schemas.openxmlformats.org/officeDocument/2006/relationships/slide" Target="/ppt/slides/slide5.xml" Id="Rcb754ee0b6bf4d86" /><Relationship Type="http://schemas.openxmlformats.org/officeDocument/2006/relationships/slide" Target="/ppt/slides/slide6.xml" Id="R75de67e0a68f4700" /><Relationship Type="http://schemas.openxmlformats.org/officeDocument/2006/relationships/slide" Target="/ppt/slides/slide7.xml" Id="Rc275571242294116" /><Relationship Type="http://schemas.openxmlformats.org/officeDocument/2006/relationships/slide" Target="/ppt/slides/slide8.xml" Id="R008751121a1b443c" /><Relationship Type="http://schemas.openxmlformats.org/officeDocument/2006/relationships/slide" Target="/ppt/slides/slide9.xml" Id="R0a1762a600cf4144" /><Relationship Type="http://schemas.openxmlformats.org/officeDocument/2006/relationships/slide" Target="/ppt/slides/slide10.xml" Id="R427621ea4aa14d30" /><Relationship Type="http://schemas.openxmlformats.org/officeDocument/2006/relationships/slide" Target="/ppt/slides/slide11.xml" Id="Ra5ec8fabe55447b1" /><Relationship Type="http://schemas.openxmlformats.org/officeDocument/2006/relationships/slide" Target="/ppt/slides/slide12.xml" Id="Rdca095ec41b94212" /><Relationship Type="http://schemas.openxmlformats.org/officeDocument/2006/relationships/slide" Target="/ppt/slides/slide13.xml" Id="R694a7a56fcfe48ef" /><Relationship Type="http://schemas.openxmlformats.org/officeDocument/2006/relationships/slide" Target="/ppt/slides/slide14.xml" Id="R15387bf0b7ce4a9d" /><Relationship Type="http://schemas.openxmlformats.org/officeDocument/2006/relationships/slide" Target="/ppt/slides/slide15.xml" Id="R8dde67497cf34a9c" /><Relationship Type="http://schemas.openxmlformats.org/officeDocument/2006/relationships/slide" Target="/ppt/slides/slide16.xml" Id="R27564103aa7e49cd" /><Relationship Type="http://schemas.openxmlformats.org/officeDocument/2006/relationships/slide" Target="/ppt/slides/slide17.xml" Id="R9eeaeb890dd244bf" /><Relationship Type="http://schemas.openxmlformats.org/officeDocument/2006/relationships/slide" Target="/ppt/slides/slide18.xml" Id="Rf76b6309ff44418a" /><Relationship Type="http://schemas.openxmlformats.org/officeDocument/2006/relationships/slide" Target="/ppt/slides/slide19.xml" Id="Rbc3abfac50af4c1c" /><Relationship Type="http://schemas.openxmlformats.org/officeDocument/2006/relationships/slide" Target="/ppt/slides/slide20.xml" Id="Rf504e1a2fac0461a" /><Relationship Type="http://schemas.openxmlformats.org/officeDocument/2006/relationships/slide" Target="/ppt/slides/slide21.xml" Id="Rc8bda734fb754be5" /><Relationship Type="http://schemas.openxmlformats.org/officeDocument/2006/relationships/slide" Target="/ppt/slides/slide22.xml" Id="Rc68e1caf7ab144e8" /><Relationship Type="http://schemas.openxmlformats.org/officeDocument/2006/relationships/slide" Target="/ppt/slides/slide23.xml" Id="Rc1f74d9b5aab48e0" /><Relationship Type="http://schemas.openxmlformats.org/officeDocument/2006/relationships/slide" Target="/ppt/slides/slide24.xml" Id="R36a9c78a32c14d43" /><Relationship Type="http://schemas.openxmlformats.org/officeDocument/2006/relationships/slide" Target="/ppt/slides/slide25.xml" Id="Rf790f2257b5f48e8" /><Relationship Type="http://schemas.openxmlformats.org/officeDocument/2006/relationships/slide" Target="/ppt/slides/slide26.xml" Id="Re3f0c3219a774d37" /><Relationship Type="http://schemas.openxmlformats.org/officeDocument/2006/relationships/slide" Target="/ppt/slides/slide27.xml" Id="R25d83a7dec364f25" /><Relationship Type="http://schemas.openxmlformats.org/officeDocument/2006/relationships/slide" Target="/ppt/slides/slide28.xml" Id="Redc75212a846485a" /><Relationship Type="http://schemas.openxmlformats.org/officeDocument/2006/relationships/slide" Target="/ppt/slides/slide29.xml" Id="R165b42704ca14efa" /><Relationship Type="http://schemas.openxmlformats.org/officeDocument/2006/relationships/slide" Target="/ppt/slides/slide30.xml" Id="Rc7ddd442888147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7e4539e74544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c732c2bb9641ce" /><Relationship Type="http://schemas.openxmlformats.org/officeDocument/2006/relationships/notesMaster" Target="/ppt/notesMasters/notesMaster1.xml" Id="R070dea18bdf844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c3116a735f94138" /><Relationship Type="http://schemas.openxmlformats.org/officeDocument/2006/relationships/notesMaster" Target="/ppt/notesMasters/notesMaster1.xml" Id="Re88dc224c7b64dd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4116990eea447d" /><Relationship Type="http://schemas.openxmlformats.org/officeDocument/2006/relationships/notesMaster" Target="/ppt/notesMasters/notesMaster1.xml" Id="R4ed9ff744ecf4d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3bd4d5f95c4b66" /><Relationship Type="http://schemas.openxmlformats.org/officeDocument/2006/relationships/notesMaster" Target="/ppt/notesMasters/notesMaster1.xml" Id="Rcf1aedd0571d42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5782011ad843a3" /><Relationship Type="http://schemas.openxmlformats.org/officeDocument/2006/relationships/notesMaster" Target="/ppt/notesMasters/notesMaster1.xml" Id="Rdbe67e29e5f149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99ac145fdfb4ab6" /><Relationship Type="http://schemas.openxmlformats.org/officeDocument/2006/relationships/notesMaster" Target="/ppt/notesMasters/notesMaster1.xml" Id="R5afc66451b6d4d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9701766b9b4746" /><Relationship Type="http://schemas.openxmlformats.org/officeDocument/2006/relationships/notesMaster" Target="/ppt/notesMasters/notesMaster1.xml" Id="R1215e2774e4a4f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5b45b8e4244d1f" /><Relationship Type="http://schemas.openxmlformats.org/officeDocument/2006/relationships/notesMaster" Target="/ppt/notesMasters/notesMaster1.xml" Id="Rb571f5f3f7454e6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7e8bc842984137" /><Relationship Type="http://schemas.openxmlformats.org/officeDocument/2006/relationships/notesMaster" Target="/ppt/notesMasters/notesMaster1.xml" Id="R9594698ee75d404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aaef70bfbd74119" /><Relationship Type="http://schemas.openxmlformats.org/officeDocument/2006/relationships/notesMaster" Target="/ppt/notesMasters/notesMaster1.xml" Id="Rcfd16f63b17740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4eca30cb8ef41e9" /><Relationship Type="http://schemas.openxmlformats.org/officeDocument/2006/relationships/notesMaster" Target="/ppt/notesMasters/notesMaster1.xml" Id="R3f86f4feadf6491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dc14a0357f54588" /><Relationship Type="http://schemas.openxmlformats.org/officeDocument/2006/relationships/notesMaster" Target="/ppt/notesMasters/notesMaster1.xml" Id="R4272576cccb642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d24de36c80d4584" /><Relationship Type="http://schemas.openxmlformats.org/officeDocument/2006/relationships/notesMaster" Target="/ppt/notesMasters/notesMaster1.xml" Id="R3b6dd17248b4492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9d1893bc9f24e54" /><Relationship Type="http://schemas.openxmlformats.org/officeDocument/2006/relationships/notesMaster" Target="/ppt/notesMasters/notesMaster1.xml" Id="R9966d79e75b64a0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80aaf9c36544a9f" /><Relationship Type="http://schemas.openxmlformats.org/officeDocument/2006/relationships/notesMaster" Target="/ppt/notesMasters/notesMaster1.xml" Id="Rae54553ccff2462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618cb14835642df" /><Relationship Type="http://schemas.openxmlformats.org/officeDocument/2006/relationships/notesMaster" Target="/ppt/notesMasters/notesMaster1.xml" Id="Rc60e922d9c95494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55ba86017134b8b" /><Relationship Type="http://schemas.openxmlformats.org/officeDocument/2006/relationships/notesMaster" Target="/ppt/notesMasters/notesMaster1.xml" Id="R3420ed66f3f14c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a10f2e1dfb044a3" /><Relationship Type="http://schemas.openxmlformats.org/officeDocument/2006/relationships/notesMaster" Target="/ppt/notesMasters/notesMaster1.xml" Id="R9180fd75c54e4ce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7af06521995459a" /><Relationship Type="http://schemas.openxmlformats.org/officeDocument/2006/relationships/notesMaster" Target="/ppt/notesMasters/notesMaster1.xml" Id="R33aed91541cc451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47fbc36cb744e0e" /><Relationship Type="http://schemas.openxmlformats.org/officeDocument/2006/relationships/notesMaster" Target="/ppt/notesMasters/notesMaster1.xml" Id="R5179a037dc3e463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badefb7c3534c3d" /><Relationship Type="http://schemas.openxmlformats.org/officeDocument/2006/relationships/notesMaster" Target="/ppt/notesMasters/notesMaster1.xml" Id="R2b267b54ab934fb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6e3324ba292495d" /><Relationship Type="http://schemas.openxmlformats.org/officeDocument/2006/relationships/notesMaster" Target="/ppt/notesMasters/notesMaster1.xml" Id="R26fe907d4131400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0450c7bb39a4bcd" /><Relationship Type="http://schemas.openxmlformats.org/officeDocument/2006/relationships/notesMaster" Target="/ppt/notesMasters/notesMaster1.xml" Id="R29ec6da195614b9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987d96721f742ec" /><Relationship Type="http://schemas.openxmlformats.org/officeDocument/2006/relationships/notesMaster" Target="/ppt/notesMasters/notesMaster1.xml" Id="R64f29d761c8643e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c7b3a54d5df494f" /><Relationship Type="http://schemas.openxmlformats.org/officeDocument/2006/relationships/notesMaster" Target="/ppt/notesMasters/notesMaster1.xml" Id="Rc12f43ca832148a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4205fa2ba564866" /><Relationship Type="http://schemas.openxmlformats.org/officeDocument/2006/relationships/notesMaster" Target="/ppt/notesMasters/notesMaster1.xml" Id="R0a9f46f4bb794d6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2e66ababd5a4f95" /><Relationship Type="http://schemas.openxmlformats.org/officeDocument/2006/relationships/notesMaster" Target="/ppt/notesMasters/notesMaster1.xml" Id="R2595260c3fe94d4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5eec35cb2434b8c" /><Relationship Type="http://schemas.openxmlformats.org/officeDocument/2006/relationships/notesMaster" Target="/ppt/notesMasters/notesMaster1.xml" Id="R768c2ec6ae964c9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9eb8c6976a6495d" /><Relationship Type="http://schemas.openxmlformats.org/officeDocument/2006/relationships/notesMaster" Target="/ppt/notesMasters/notesMaster1.xml" Id="R0b35f5badf574b8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169626a97104269" /><Relationship Type="http://schemas.openxmlformats.org/officeDocument/2006/relationships/notesMaster" Target="/ppt/notesMasters/notesMaster1.xml" Id="R83c09582434244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的“几何与波动光学”学习单元。本套课件共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讲稿】明确告诉学生：本单元只训练“几何与波动光学”。先解释知识范围，再用一句话建立核心判断，最后示范标准方法。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【互动提问】请用自己的话复述“光路可逆且边界条件决定方向”，并举一个会触发“角度相对界面而非法线”的错误例子。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Q1：光由空气进入透明材料，sin i=0.58、sin r=0.4。材料折射率为： 选项为 A.1.7；B.1.45；C.1.2；D.1.95。讲解时强调：光路可逆且边界条件决定方向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【预期回答】学生能说出“画法线—列折射/成像关系—验图”中的起始动作，并避开“角度相对界面而非法线”。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分步讲评：先重述题目条件，再逐步示范“画法线—列折射/成像关系—验图”，最后给出正确结论“1.45”。完整解析：n=sin i/sin r=0.58/0.4=1.45。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1A·折射定律。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【预期回答】学生能把失分归入“角度相对界面而非法线”或更精确的个人错因，并写出可执行检查动作。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讲稿】逐项解释“几何与波动光学”中的专有名词、符号、对象和单位。特别强调：角度相对界面而非法线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讲稿】用“条件—表示—方法—核验”重建本知识点。示范时逐步引用：画法线—列折射/成像关系—验图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讲稿】带学生逐句读取任务，不先求答案。要求指出材料中的有效条件，再按“画法线—列折射/成像关系—验图”作答。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讲稿】先展示错误路径，再用解析链复原第一失分点。禁止只说“粗心”；必须落到“角度相对界面而非法线”或更精确的动作。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Q11：光由空气进入透明材料，sin i=0.64、sin r=0.4。材料折射率为： 选项为 A.1.85；B.1.6；C.1.35；D.2.1。讲解时强调：光路可逆且边界条件决定方向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【预期回答】学生能说出“画法线—列折射/成像关系—验图”中的起始动作，并避开“角度相对界面而非法线”。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分步讲评：先重述题目条件，再逐步示范“画法线—列折射/成像关系—验图”，最后给出正确结论“1.6”。完整解析：n=sin i/sin r=0.64/0.4=1.6。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1A·折射定律。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【预期回答】学生能把失分归入“角度相对界面而非法线”或更精确的个人错因，并写出可执行检查动作。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讲稿】逐项解释“几何与波动光学”中的专有名词、符号、对象和单位。特别强调：角度相对界面而非法线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讲稿】用“条件—表示—方法—核验”重建本知识点。示范时逐步引用：画法线—列折射/成像关系—验图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讲稿】带学生逐句读取任务，不先求答案。要求指出材料中的有效条件，再按“画法线—列折射/成像关系—验图”作答。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讲稿】先展示错误路径，再用解析链复原第一失分点。禁止只说“粗心”；必须落到“角度相对界面而非法线”或更精确的动作。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Q21：光由空气进入透明材料，sin i=0.7、sin r=0.4。材料折射率为： 选项为 A.2；B.1.5；C.1.75；D.2.25。讲解时强调：光路可逆且边界条件决定方向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【预期回答】学生能说出“画法线—列折射/成像关系—验图”中的起始动作，并避开“角度相对界面而非法线”。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分步讲评：先重述题目条件，再逐步示范“画法线—列折射/成像关系—验图”，最后给出正确结论“1.75”。完整解析：n=sin i/sin r=0.7/0.4=1.75。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1A·折射定律。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【预期回答】学生能把失分归入“角度相对界面而非法线”或更精确的个人错因，并写出可执行检查动作。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讲稿】逐项解释“几何与波动光学”中的专有名词、符号、对象和单位。特别强调：角度相对界面而非法线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讲稿】用“条件—表示—方法—核验”重建本知识点。示范时逐步引用：画法线—列折射/成像关系—验图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讲稿】带学生逐句读取任务，不先求答案。要求指出材料中的有效条件，再按“画法线—列折射/成像关系—验图”作答。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讲稿】先展示错误路径，再用解析链复原第一失分点。禁止只说“粗心”；必须落到“角度相对界面而非法线”或更精确的动作。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8464b887a146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82a52fe3854a42" /><Relationship Type="http://schemas.openxmlformats.org/officeDocument/2006/relationships/slideLayout" Target="/ppt/slideLayouts/slideLayout1.xml" Id="Reb18e3634a8740a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18e3634a8740a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269d26e77344a2" /><Relationship Type="http://schemas.openxmlformats.org/officeDocument/2006/relationships/image" Target="/ppt/media/image.png" Id="R30a14fef2f154794" /><Relationship Type="http://schemas.openxmlformats.org/officeDocument/2006/relationships/notesSlide" Target="/ppt/notesSlides/notesSlide1.xml" Id="Rb3857db4723647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cbfd876ff441e" /><Relationship Type="http://schemas.openxmlformats.org/officeDocument/2006/relationships/image" Target="/ppt/media/image2.png" Id="Rcda68411ed3e47e9" /><Relationship Type="http://schemas.openxmlformats.org/officeDocument/2006/relationships/notesSlide" Target="/ppt/notesSlides/notesSlide2.xml" Id="R1c1a7e6135714d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f3caae4ff84c1a" /><Relationship Type="http://schemas.openxmlformats.org/officeDocument/2006/relationships/image" Target="/ppt/media/image3.png" Id="Ra5a496bc0daf439d" /><Relationship Type="http://schemas.openxmlformats.org/officeDocument/2006/relationships/notesSlide" Target="/ppt/notesSlides/notesSlide3.xml" Id="R70cbecb9fd274a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f02c3510846b6" /><Relationship Type="http://schemas.openxmlformats.org/officeDocument/2006/relationships/image" Target="/ppt/media/image4.png" Id="Rf2e53ca595964e8d" /><Relationship Type="http://schemas.openxmlformats.org/officeDocument/2006/relationships/notesSlide" Target="/ppt/notesSlides/notesSlide4.xml" Id="Rc19e16a8d40441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861afb2d64d71" /><Relationship Type="http://schemas.openxmlformats.org/officeDocument/2006/relationships/image" Target="/ppt/media/image5.png" Id="R0ae5992958e0465d" /><Relationship Type="http://schemas.openxmlformats.org/officeDocument/2006/relationships/notesSlide" Target="/ppt/notesSlides/notesSlide5.xml" Id="R8a8efdcfd83146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d6a62ffd124997" /><Relationship Type="http://schemas.openxmlformats.org/officeDocument/2006/relationships/image" Target="/ppt/media/image6.png" Id="R823f2e304ed74a0e" /><Relationship Type="http://schemas.openxmlformats.org/officeDocument/2006/relationships/notesSlide" Target="/ppt/notesSlides/notesSlide6.xml" Id="Rd7677a4feee54b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038141e0824f32" /><Relationship Type="http://schemas.openxmlformats.org/officeDocument/2006/relationships/image" Target="/ppt/media/image7.png" Id="R793e64b35d6f4243" /><Relationship Type="http://schemas.openxmlformats.org/officeDocument/2006/relationships/notesSlide" Target="/ppt/notesSlides/notesSlide7.xml" Id="R8a02646bdab14a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c49e86c32043fc" /><Relationship Type="http://schemas.openxmlformats.org/officeDocument/2006/relationships/image" Target="/ppt/media/image8.png" Id="R4ecd88afac774589" /><Relationship Type="http://schemas.openxmlformats.org/officeDocument/2006/relationships/notesSlide" Target="/ppt/notesSlides/notesSlide8.xml" Id="Rdaedb3b0bb9b49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f754080ce4847" /><Relationship Type="http://schemas.openxmlformats.org/officeDocument/2006/relationships/image" Target="/ppt/media/image9.png" Id="R46af0f3c1f564248" /><Relationship Type="http://schemas.openxmlformats.org/officeDocument/2006/relationships/notesSlide" Target="/ppt/notesSlides/notesSlide9.xml" Id="R1ee3bdf6768549d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82077e0b141c9" /><Relationship Type="http://schemas.openxmlformats.org/officeDocument/2006/relationships/image" Target="/ppt/media/image10.png" Id="Rae5e53c667b143d7" /><Relationship Type="http://schemas.openxmlformats.org/officeDocument/2006/relationships/notesSlide" Target="/ppt/notesSlides/notesSlide10.xml" Id="R620725254e9947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019d8c7f07456e" /><Relationship Type="http://schemas.openxmlformats.org/officeDocument/2006/relationships/image" Target="/ppt/media/image11.png" Id="Rb1a9c2d66d8549b6" /><Relationship Type="http://schemas.openxmlformats.org/officeDocument/2006/relationships/notesSlide" Target="/ppt/notesSlides/notesSlide11.xml" Id="R002c5dd6fb0d405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e6e8ffe3184e4e" /><Relationship Type="http://schemas.openxmlformats.org/officeDocument/2006/relationships/image" Target="/ppt/media/image12.png" Id="R7d530ddf8b194a64" /><Relationship Type="http://schemas.openxmlformats.org/officeDocument/2006/relationships/notesSlide" Target="/ppt/notesSlides/notesSlide12.xml" Id="Rcd64946056f949c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e09f7bbb204d83" /><Relationship Type="http://schemas.openxmlformats.org/officeDocument/2006/relationships/image" Target="/ppt/media/image13.png" Id="Re59294eea0e14596" /><Relationship Type="http://schemas.openxmlformats.org/officeDocument/2006/relationships/notesSlide" Target="/ppt/notesSlides/notesSlide13.xml" Id="R326ee93fe9674bb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869f06cc54ae9" /><Relationship Type="http://schemas.openxmlformats.org/officeDocument/2006/relationships/image" Target="/ppt/media/image14.png" Id="Rcf660a3e921b426c" /><Relationship Type="http://schemas.openxmlformats.org/officeDocument/2006/relationships/notesSlide" Target="/ppt/notesSlides/notesSlide14.xml" Id="R25073f469d57411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f1dfe60e664b73" /><Relationship Type="http://schemas.openxmlformats.org/officeDocument/2006/relationships/image" Target="/ppt/media/image15.png" Id="Re4fa55ac75af47fa" /><Relationship Type="http://schemas.openxmlformats.org/officeDocument/2006/relationships/notesSlide" Target="/ppt/notesSlides/notesSlide15.xml" Id="R81fd49bf2372483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cd1d300a904745" /><Relationship Type="http://schemas.openxmlformats.org/officeDocument/2006/relationships/image" Target="/ppt/media/image16.png" Id="Re79737379b774535" /><Relationship Type="http://schemas.openxmlformats.org/officeDocument/2006/relationships/notesSlide" Target="/ppt/notesSlides/notesSlide16.xml" Id="R04a366bc7248453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0a541949b44e20" /><Relationship Type="http://schemas.openxmlformats.org/officeDocument/2006/relationships/image" Target="/ppt/media/image17.png" Id="R045d6062d0244e82" /><Relationship Type="http://schemas.openxmlformats.org/officeDocument/2006/relationships/notesSlide" Target="/ppt/notesSlides/notesSlide17.xml" Id="R1622b96ed2614e7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79ee0c5ee4217" /><Relationship Type="http://schemas.openxmlformats.org/officeDocument/2006/relationships/image" Target="/ppt/media/image18.png" Id="Ra464949ef10d40e8" /><Relationship Type="http://schemas.openxmlformats.org/officeDocument/2006/relationships/notesSlide" Target="/ppt/notesSlides/notesSlide18.xml" Id="R084b3692a4aa486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bd99732d2f4bf7" /><Relationship Type="http://schemas.openxmlformats.org/officeDocument/2006/relationships/image" Target="/ppt/media/image19.png" Id="R0818bcd19ddd43ba" /><Relationship Type="http://schemas.openxmlformats.org/officeDocument/2006/relationships/notesSlide" Target="/ppt/notesSlides/notesSlide19.xml" Id="R3bd6989d9652466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dd63fa18c140c9" /><Relationship Type="http://schemas.openxmlformats.org/officeDocument/2006/relationships/image" Target="/ppt/media/image20.png" Id="R425ede5c048d428a" /><Relationship Type="http://schemas.openxmlformats.org/officeDocument/2006/relationships/notesSlide" Target="/ppt/notesSlides/notesSlide20.xml" Id="R7940c9494886478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1a8051c53546a9" /><Relationship Type="http://schemas.openxmlformats.org/officeDocument/2006/relationships/image" Target="/ppt/media/image21.png" Id="R23412728aebc4761" /><Relationship Type="http://schemas.openxmlformats.org/officeDocument/2006/relationships/notesSlide" Target="/ppt/notesSlides/notesSlide21.xml" Id="R996c9a63009540c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f3f1524ec2454b" /><Relationship Type="http://schemas.openxmlformats.org/officeDocument/2006/relationships/image" Target="/ppt/media/image22.png" Id="R91ea3a3a87604222" /><Relationship Type="http://schemas.openxmlformats.org/officeDocument/2006/relationships/notesSlide" Target="/ppt/notesSlides/notesSlide22.xml" Id="R5e5cc672d33a4f8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fabe798e7f43eb" /><Relationship Type="http://schemas.openxmlformats.org/officeDocument/2006/relationships/image" Target="/ppt/media/image23.png" Id="R1d6701935f0f4bda" /><Relationship Type="http://schemas.openxmlformats.org/officeDocument/2006/relationships/notesSlide" Target="/ppt/notesSlides/notesSlide23.xml" Id="Rb104236ebbf348c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94c6465cd94671" /><Relationship Type="http://schemas.openxmlformats.org/officeDocument/2006/relationships/image" Target="/ppt/media/image24.png" Id="R3c68271776384f2d" /><Relationship Type="http://schemas.openxmlformats.org/officeDocument/2006/relationships/notesSlide" Target="/ppt/notesSlides/notesSlide24.xml" Id="R72a4bc8503394f1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3646824484139" /><Relationship Type="http://schemas.openxmlformats.org/officeDocument/2006/relationships/image" Target="/ppt/media/image25.png" Id="Rf24afee1f69a4dfa" /><Relationship Type="http://schemas.openxmlformats.org/officeDocument/2006/relationships/notesSlide" Target="/ppt/notesSlides/notesSlide25.xml" Id="R219bc45d4395466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9d45ad68a84ca0" /><Relationship Type="http://schemas.openxmlformats.org/officeDocument/2006/relationships/image" Target="/ppt/media/image26.png" Id="R2c641d5e716e4f40" /><Relationship Type="http://schemas.openxmlformats.org/officeDocument/2006/relationships/notesSlide" Target="/ppt/notesSlides/notesSlide26.xml" Id="Rbad57e7a67e740c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d38741f6134ca8" /><Relationship Type="http://schemas.openxmlformats.org/officeDocument/2006/relationships/image" Target="/ppt/media/image27.png" Id="R7408b11b97d34842" /><Relationship Type="http://schemas.openxmlformats.org/officeDocument/2006/relationships/notesSlide" Target="/ppt/notesSlides/notesSlide27.xml" Id="R1ad0fb62682146b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2ce02aab44344" /><Relationship Type="http://schemas.openxmlformats.org/officeDocument/2006/relationships/image" Target="/ppt/media/image28.png" Id="R4e358c749a4a4376" /><Relationship Type="http://schemas.openxmlformats.org/officeDocument/2006/relationships/notesSlide" Target="/ppt/notesSlides/notesSlide28.xml" Id="R04f91c5b7ee6463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417f0f2bd4dbd" /><Relationship Type="http://schemas.openxmlformats.org/officeDocument/2006/relationships/image" Target="/ppt/media/image29.png" Id="Ra08a7a864ace4283" /><Relationship Type="http://schemas.openxmlformats.org/officeDocument/2006/relationships/notesSlide" Target="/ppt/notesSlides/notesSlide29.xml" Id="R2d8f3a78d999405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759431d8804a24" /><Relationship Type="http://schemas.openxmlformats.org/officeDocument/2006/relationships/image" Target="/ppt/media/image30.png" Id="R712504301ed44936" /><Relationship Type="http://schemas.openxmlformats.org/officeDocument/2006/relationships/notesSlide" Target="/ppt/notesSlides/notesSlide30.xml" Id="R4ad9cf9fc1e94c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20E18D-B110-49E2-A405-7C7054AC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CC69F-503B-4A90-81EB-A82DA2A1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6AC4F5-8289-4EC0-B634-6794DA566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3651E3-0F1A-42FE-BE9C-D3E397719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434FF4-CB8A-4220-ABC1-7E7BD53C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反射、折射、透镜、干涉和衍射。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210CC-51C2-4656-96E8-6A8381CA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8EA948-5215-4CDC-AF67-C09D1F53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0545C9-EB55-4C7A-A156-91FA7931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8B4A0D-91D6-4E9C-862C-A95E4986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a14fef2f1547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271D6A-759D-480B-B0C8-108D4FBC8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C1980D-BB3E-4256-A44B-47502FB38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76E989-202C-4643-8A1A-B7BD3318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EFD09A-E72B-49F9-AC89-62307B62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441A72-C478-4AD8-840C-DC8540D2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15083F-AB62-437E-8D69-CD803BDC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9F59AA-DDAD-49AF-965E-6575277F8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F102E8-FBFE-43C4-8FD9-E3CBFAC4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3972BD-66CC-4B5B-B179-AFBD70D8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308265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53ACE7-EC05-4639-8B25-132D475E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03D3A7-9890-4396-ABED-460236A8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68411ed3e47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F3D81D-BAA2-4D62-B5CA-C7783C815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35695-F803-43C6-BA27-32C4BE7CB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F615C-1AEE-45A8-82BA-6D27D854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B7FD3C-06E1-4A34-A348-311E3E14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2F98C4-EE72-48F0-BB09-092C9F6B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D1B71C-D240-4A5B-A58C-4423055E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EC86DC-7B5D-49C3-82B3-CC9FECA9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434FE7-5EE1-4CAC-BE89-16E1F613A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2E53F6-7FD8-415E-BF6E-7EB3011C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0FAA46-DB9D-4437-9BB3-FE225654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6A9650-184D-4C15-B3F0-BFE0A3B8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94377D-F06C-491D-BCED-C9F5C98C2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621B09-8360-4E1C-81E8-724C6793D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CC0D44-2E8C-4471-BA13-C73AABDC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FA4769-7294-44B9-B599-16A3CA83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22FF95-C113-4F59-92DC-BC85BAD21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342373-489E-40FE-9BC8-4A95C224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成功标准｜光路可逆且边界条件决定方向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3F4A12-E109-4742-8863-0FD23F78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30232F-64DF-4415-9326-8499DE75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F91FA7-F4E8-4DD0-AD38-CA2D8F3D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0823790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8D95F3-8F18-47FB-AB5F-FBE7A494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A0562-489F-494A-B581-C62F7564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a496bc0daf43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E0872D-11BC-42CA-A54F-13E3444C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4C239B-FA82-4E8C-881F-69D50AD1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C1BACE-24E6-4A79-B722-77FAECD2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64E3B0-ABBD-4086-B4E1-9162C2CEE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A8D226-EEA0-4629-8B7F-5A75E0EC6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C09833-3EEE-4525-A2CF-C27ED79B3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边界提醒｜角度相对界面而非法线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7F278-DB80-427F-921A-1BB2D8DB6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541604-A1EE-438B-AAD4-99039896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929BEF-FF8F-4357-8BDE-4900C7CB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反射、折射、透镜、干涉和衍射。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E59B2-AF14-45B5-8670-C36856B5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CBCDB-89D5-40B8-B49A-371FEAD16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634700-16D4-471B-BC8E-6452E4B8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B5092C-9746-4464-BE9E-933DF128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1A·折射定律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C9AB8E-48C6-4628-9882-19A3CD96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EBAE27-B2F0-40E3-A594-F590BAE3C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29070F-AEAF-4DFA-BB56-6D958C05E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8B42A1-0494-4B75-8A84-BC28014E8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989540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BDB7CB-33E8-4B72-B205-019E9A07E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16F08A-35E8-4912-8201-8ABE0351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e53ca595964e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39609A-F48B-4F1B-8CD6-C8B0114BB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46FAC8-AFCE-4101-A89F-FE4A625E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6B19A-198C-4ADC-8A00-D4AB4C6E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能解释“光路可逆且边界条件决定方向”，并识别一个反例或边界。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BCBEFB-8FE1-4F96-9F7D-20FD5423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E197D8-C9E5-4C2B-B4FA-7EE7F224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326D21-7C31-4B35-8D61-0B7171A8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i=0.58、sin r=0.4。材料折射率为：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165AF5-E0CF-43C2-BFF7-99162C984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高频错因：角度相对界面而非法线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835DDE-F3ED-4BA3-A06B-5EECA62E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34BB5-5519-4CB0-86A5-4E8E6D39B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C05480-8872-497D-AF16-619D2CCE5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9BB3EE-8C48-4840-8AE3-BF12732F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8002C3-FD42-4C7A-9CA1-04ED58F2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7B7D07-4094-4112-8EFF-6D03E0A4A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F0844B-5DA5-4C37-9834-609B3544B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4083142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67541B-1440-4624-9270-CCE6879D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5928E-76FB-4404-B668-2EC35FB3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e5992958e046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46B919-49E3-477A-8395-E521365E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1738A-7E41-4504-8DBF-29B71B4A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BD124B-C7A3-4E85-B237-0F8F10C28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10B67-5161-4CC5-8DAB-6319054D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BD9936-368A-4035-BF0B-5FE6166D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718690-5D26-4C86-AFD8-3BBD46AD1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322802-A234-4706-8832-C4FAC206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列折射/成像关系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3C1D20-9EED-457F-A02A-265AE1A1E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E835A7-9344-46AE-B719-CF9D08409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18BAA-567B-406D-8144-C281602C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B9393-0547-44C6-9B69-9ACEF9B0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EF3D11-2A1B-48AA-80EA-71C71B83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i=0.58、sin r=0.4。材料折射率为：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BF223E-74C8-48CF-9D31-1DA525AF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E05664-50DC-483F-94A1-D68F94FEF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7AE0A7-06BC-462D-BBC6-B06C19D1F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正确结论：1.45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解析：n=sin i/sin r=0.58/0.4=1.45。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68064D-AA87-4D54-80BF-644356DE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7D53A9-192F-4044-B336-BACFE668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F6C86E-8E1B-4B03-8B5E-1CD409127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61ED5B-B7CF-4898-AFDD-1208B5496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436216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569C9E-9C9B-4B6B-B184-2BF7E773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8A365-20C6-4A30-AE2C-C4075AA6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3f2e304ed74a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E7F4E-1E6F-4BA9-A980-FCC7D565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A09734-B4E7-4ACE-94EC-E5C9DFCB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48C62-DEA2-40E6-87D8-EBF66D9A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A3389A-574A-4316-9752-AC8DD627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26D258-6C80-4185-A9EB-0B4E90A4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F49AD-4BA6-46F4-952B-E4936CE7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64160D-F5FC-4D40-9B16-403EE1A3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E18CC4-FFB8-486D-9AE8-AF4FCCAD2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E5C170-8766-44BC-AF8B-CB55D9E56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557987-860C-45A9-8683-E1A4E78C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1191A0-409A-4F53-81C9-5A5C2D6BD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2D179-E4DF-49C6-BB36-AA21F32F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F168B4-8CEC-4C43-B05A-DC56FFCD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6ED33A-5983-4923-AF6A-4B946BC7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73B702-C6F3-4066-A5BC-E6B48EB2B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9BF0B4-91BA-40BF-8FDC-BE2E293B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27F7F7-A29F-48E6-9C1C-FB5C84B30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7D67AF-01E0-47B9-B418-14E5E02E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591C0F-6D41-42A9-A559-FFCC10B5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670622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AA0F10-6F10-42E5-AE28-40D28CF2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5EA52A-755E-4CBD-9E65-A42DAAFF7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e64b35d6f42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6D220-6C2A-41F2-AC3E-1C91FCF6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7C510-9B80-49F2-8056-D656E1DA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D7FE6D-042F-43E1-ADB3-FFFC0510D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CB1DE1-067F-4E62-88E6-1F5B0434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0746D3-31E7-4063-B354-8F843598F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CB7F5E-86B7-4FFA-865D-E21CF5C0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7AE041-EB54-41CD-A87A-A3041EE16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6E2FD-9D39-40A3-A231-81301580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948B2D-866F-4FDE-8156-1E4538B8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A6FE96-504B-44F2-8B8F-F5114189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42D8DE-F51D-4B57-83CE-FB993D1B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7EE7C7-87DB-4D51-8E72-58D9F1717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83B86-B73D-486D-80D0-059051B96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62A8F7-6DC6-4188-A3B0-B0AF2EE3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F7D012-6FEE-4FB5-84DA-B42BADE5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26C3BD-1651-4735-96C6-CA6B9C09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A6DE7C-BBBF-43B2-AC7C-7081B63E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078350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8DA909-F26D-4DD7-9975-86904B79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CEA6A-9065-4F1F-B2CC-2069A295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cd88afac7745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24C557-9265-4401-BC22-811BE685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23961E-7E3D-4112-971F-404BC07D4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F25D14-4C03-4E5A-ADE8-C1E90590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3FBB68-5B39-4005-83F4-C8D93D87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i=0.58、sin r=0.4。材料折射率为：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BB709-71E2-4FB2-B9C9-D68359B5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5D943D-C825-442C-A2F4-5F6C6574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76A2D2-5F6C-43B6-9144-FF731488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E52F66-44BE-4A96-8AA0-7D088E1C3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3FDADF-A26C-4B2E-8F76-6EF572C3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36D1B-7C44-4572-8A77-54EC1ADC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8117B5-3045-4AE0-A731-BFDF77C9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47B8DC-1016-464C-9EFA-92F93910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518095-65B7-4D71-AF16-834C9BBC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96409-BB9B-43D1-B952-8B52053DD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7D3D95-A0C1-4171-B6B2-8D89BF8C6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3B4403-0AD6-4A76-8D7C-ADC1B6DD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A407E9-7677-480A-AD63-460A429F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310205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CD7EC1-B58D-4C73-A5F4-52B9F006D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F884CE-7289-459D-AC47-852F6313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f0f3c1f5642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0A3823-4C8F-4E6A-BDDD-6EAC7266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D6D746-F52D-474E-B16C-5CE37B49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DA56B-470B-4246-A5C8-9F4FE8D1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692542-07CC-4FC1-ABBB-302F22A8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某材料折射率为 1.33，由材料射向空气。临界角 c 满足 sin c=1/1.33，故 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F302E-CF58-477E-8906-3BE99F056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1A·全反射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80706-EBBD-4CB7-91AE-2024A6AF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0ACE6F-9D02-4B8E-82D8-86B493CD2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6B0A1-D045-487C-8FCA-1F68BE884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04C2D2-2BEC-400A-ABE8-B7F66653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09BD82-69EA-473D-998C-EFF65EB5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70A5A7-7C18-4F09-B927-F06C7E14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C17901-8C63-49F1-99A8-EC3DD548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D96795-0089-4ABA-B8B5-C2CF5A4D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9DEB88-7B57-49C8-A605-70394F5A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80B9DD-A606-442C-AB74-D086E7374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DCE8FC-9B9B-4F74-B351-A32E4FA9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07F907-8AE5-44DC-A646-87BA33A6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E37482-7C8F-4DFA-AE59-7F0158FB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C8FB76-C07A-452A-A60D-DF00AB68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1303723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CC2883-D7A0-4D19-B88B-50283E8E7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8D6E9F-0226-4549-A53E-12B6B006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5e53c667b143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7EBD4E-CFCF-44E6-8C84-49E3D895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AABEC-4E3B-4087-BC36-BDB7AC7F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F3898-7E49-41FA-B4A4-19D703C7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018521-F6D6-4268-A1A8-47C35446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698C3C-C875-47EC-BF70-B12C5B8B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光由空气进入透明材料，sin i=0.58、sin r=0.4。材料折射率为：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497EE3-EFEF-4603-B5BB-2EBD4B5D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05D493-C875-4487-A4D3-8077EB1A7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1E5AAE-29B7-4233-B494-84233193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944142-CC34-4AF6-A94B-EEBE8103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某材料折射率为 1.33，由材料射向空气。临界角 c 满足 sin c=1/1.33，故 c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4145F1-1F00-4D67-AF7A-C30BB6962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EB3376-C1BE-4189-8F0F-2657E86C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1B0D11-FDB0-4901-9D6F-3AA2B58D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0AF839-73A9-4CF2-9208-8BB092924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透镜成像时物距 14 cm、像距 21 cm。像的线性放大率大小为：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550347-C102-421C-8DBE-DF6BBF50E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C2C481-3C3B-4725-B641-DA23B6CD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2506B0-1711-4490-860B-1774AB11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49DAAD-4A4E-4EE0-AF51-5173D4EE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152852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90E8C4-E75B-4180-B881-52BCB1F1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B61E72-0166-4FD4-9EBF-F40F87A8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a9c2d66d8549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7AE952-1AEA-474B-989B-A4275BE9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00F39A-5D56-4E18-A057-6B7ED64C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89FD1D-DD19-4DBC-A573-BED0C97B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2663C-9AF7-46C8-A105-2E993B9AD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87439B-9864-4104-9713-45E61768A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E66874-1FF3-44AF-9214-E0397ECCB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8C6DCC-1AFE-4FC5-87D0-20D3AC2D7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B0A2A-52E3-40DC-A2E1-BC050626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正确结论：sin⁻¹(1/1.33)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 n sin c=1，得 c=sin⁻¹(1/1.33)。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E790F8-ACF0-402F-8490-C8ACFB65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2B05C4-0E07-4304-90FE-C98E9A3F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FF11F0-1A55-4448-B8C9-E8ED2852B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CCB344-9282-407C-A04D-75D8FC25F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138800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6F90FE-5502-4E9E-8EE9-887AF2E49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9111B7-41A3-4795-9E72-8888E9CD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30ddf8b194a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3F4439-F0D9-4325-BE72-66F388AC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420B50-7C18-4E31-BE59-94AEEC61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D5C093-6E41-49C4-A55E-36A1C2F0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63B0B-DF77-49FF-86DA-F7E089C8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透镜成像时物距 14 cm、像距 21 cm。像的线性放大率大小为：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8FEA36-D232-4BC2-B432-FDD8D2A4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2D7288-3E2E-4A78-BDFE-5F6A8F2FF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C601AD-456D-4D58-8593-FF12E06F6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2A7636-6270-4B9B-9752-259A0853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299E36-2390-458D-AFDE-D1DAE609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98D7DA-936D-4036-9BFB-9721621F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1781E-F7A2-400C-AE64-ADAF5C1D2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9E5EB4-7D03-4B87-B4CB-A0078FC3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EF3C0B-FB09-48FE-B59A-DFE44176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419247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065A34-89FA-4925-B589-0CCAD7AE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39E2F3-37D3-4970-AB09-AB50D6CE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9294eea0e145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ADF7D1-3DFA-4542-AC4A-1DAF6D1D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5E8CC8-9A77-43B5-ADED-DA21E5DE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A1658-2766-410A-8B63-AF248420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能独立执行“画法线—列折射/成像关系—验图”，并说明每一步理由。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7FF24A-464A-4A54-B958-353C4B65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267EE-8A59-46E7-BA4E-9BE9A4F1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2F6ED0-79E7-497F-98B2-256381C3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i=0.64、sin r=0.4。材料折射率为：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D92E9A-7BFA-4767-BD32-FDF7AD3A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高频错因：角度相对界面而非法线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FD7989-8300-4C98-9B1C-11379CD3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4D3EE9-B650-4A48-8895-A03A12A7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36D7D5-0862-43DF-884E-406BED6D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ABC341-37E9-478F-B94A-27A96ACD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075AA1-4249-4CE6-8813-71FD9480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3B7B5B-EA32-46D2-A816-841471AE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17795A-FBB3-4DA1-BC3B-C285B965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9217493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60FA40-7482-4206-9568-98C096923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5690B-2C37-4D53-847D-14E09874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60a3e921b42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A23DB-18F0-4345-A0F4-806F5933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563682-E32C-4DF0-A169-6C7CE564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37353-B223-41F2-AF1F-4D8FDDC5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E24D1-9460-4740-BCA3-4D8D7F35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B4557A-D009-47DB-AF9E-3657F124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18AF6D-7D86-43A8-8432-E352BBFF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ED22C5-CAF4-4C65-9565-37DA0D74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列折射/成像关系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3AAD5-97CE-4E74-A9C1-17F349FB6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40BE0F-A6D1-4D8B-B9FC-921E2494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1B4952-A331-49C2-B9E5-63DC6E3D4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116850-1668-488A-A11B-F4806A91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D7B6F7-2C99-4526-A84E-13598F73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i=0.64、sin r=0.4。材料折射率为：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8B037C-22B7-4E44-9390-3856C347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FA3F28-B895-48C2-BEA6-D722FB09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8E6D4-8C19-4EFF-BB25-DFDE7431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解析：n=sin i/sin r=0.64/0.4=1.6。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EC074E-5427-4837-AB3E-06861D26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24B0E6-1FB0-4C78-8C3A-2A9836DF9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DE325D-5E31-409D-9652-37FEED5E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EF8AFD-4884-4A56-8279-BFFBBA12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7130527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54B53E-4187-4C21-8816-62818DBF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FD431-7849-4C70-B523-EF8DA012B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a55ac75af47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39ECFF-A7EE-4B1C-AF8E-88FA9337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E91A00-CC40-4291-BBF4-8B9063FB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E57083-3D70-4C77-807E-FE14FFC6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FADED4-2D38-4E11-BA20-89246BA5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F81B12-A034-472C-9E18-9744A277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622438-7661-47FB-92B8-56AB552D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2FD25D-E0A7-4267-B16E-0C11C089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75E07-3C4F-44CF-86BF-994C20BA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62ADB-1665-4E3E-9FC6-6FC48E3B4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66261F-FAF5-412D-A4F6-D8F670C9B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DEE962-295F-44D4-8D6A-3D0EDA31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F1292-989E-4A79-8B9E-D1DF12C0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6A2AA0-778F-4DC2-83EA-C0B605F45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77CBF8-CB4F-4F23-9A7E-070F169A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F56332-A517-49C2-9756-E9B31021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1FD3C2-3F70-424D-919D-AD1EFB8E9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1B1A32-7036-42C3-8574-90D194F8C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C4D1B3-2C2D-48E7-B111-3CC9F7FB2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4A541A-9ECB-4750-8C13-1B2730A0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4513998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7E8AB2-2A3D-4C09-A542-F274C2C5F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C0C97-A8C4-4220-8D9E-4A6A5CFC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9737379b7745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6EAE1-3BFD-4BB6-844A-3DAF32657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E34E81-921D-4CDC-AA0A-B2144C11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AF099C-1FA1-4E10-B837-0EB6F76B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AFEA70-2502-4020-8F78-1247F0BC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20C1A5-1759-4A2D-8262-3F9EC77BB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CEC375-9D11-4ED7-AEA5-E4200508A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3D12B-CDC0-478A-A2AB-81CF1278F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56D2C2-7094-4822-BD6E-0D077771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9F3AA8-DAD0-4845-8C4E-E79436EE6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5CE5E0-0278-48A4-86D1-F0E7694F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29692E-8F79-4CC5-B28E-60CD0274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3D009C-19B1-4400-9543-6C0AF4EE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A780F7-1551-45B1-B3D7-A97117E1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503563-17CB-438B-BB49-43CEC8D9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85E91A-E7EE-440A-A015-F22579AFE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725B65-B9FC-4E14-9162-9FF0BCF2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D8AB4E-96FD-4785-8035-B7393967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3495932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427127-C3C7-4607-8E53-846DE7B8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A938D-9363-49FA-94A1-F49905BF7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d6062d0244e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FBEE20-38DC-4369-A61B-3BAAD779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004B98-469C-4FC0-8723-A67A25A2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A237B3-F054-495A-BD02-CD6F0FA5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A3A20A-6229-4C70-B66D-368BD59CA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i=0.64、sin r=0.4。材料折射率为：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4C402C-60CD-4751-A896-4FB908CBF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F73023-C636-403D-B939-066F3AB9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3DD330-4731-452F-AD38-444E11C5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1098D9-193B-4847-B7E1-552AFC3F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31BEB7-7856-435E-BC40-E70B734D2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95F1FC-A994-4D79-96E1-B70AF1D4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C6C8B9-EF29-4E96-985B-D3D14750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5E06F-D2AA-4893-BEC5-A3B18D201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0B3D82-CCF6-4065-80E1-83351064B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732B57-7844-43E3-99A0-BD2DC2A6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598466-DD5E-4EFE-81E4-92BD9982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EA5226-C39F-4400-9998-6C72BF9A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ACA38A-BF70-4D3F-807B-5C6A14650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1356838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7F3D18-E3DE-4BB9-A925-F38E0A24D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0AC5AA-67AB-4DAD-9757-1F489135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64949ef10d40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47748-55EC-454B-8BFA-AD935B48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CED233-5988-465D-88AF-3F401917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939F0C-8E72-4114-A127-816DABA8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AF323-E741-41FA-B58C-85D2DA136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某材料折射率为 1.42，由材料射向空气。临界角 c 满足 sin c=1/1.42，故 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FD5187-2ECF-4ECA-81A6-A3B69C63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1A·全反射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9FFF84-C55F-4B34-AC12-D9CFF851F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D002F-4005-4581-8BA4-8FAA0D66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A4B08D-6BD1-4D01-8E97-6EB16E9D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5A038D-E881-447F-B09C-D40BE1C7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822D19-214C-44FD-8B83-90A2433E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5E6220-0749-4619-B93E-D48A046F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B00FF8-2316-4942-9432-3E81192A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8EE70C-0DDB-411F-9262-D98E77F0A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DF7C1E-403A-4484-9F0D-7653C0F21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5138DF-12F4-4264-86EC-73330B41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E7EAF0-B3EB-405E-8AAF-D8BF4A94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FBB600-D31E-4176-B74E-4B366A42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3BEFF9-65A3-4BDC-9D08-EAA79BC1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582CF0-716E-435F-BD6D-36D05D74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9705918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3C118-EEEB-4499-B133-F921FE78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6CB17-8651-4D31-AB1E-0EE15653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18bcd19ddd43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C1AC5-73F2-4C62-B614-3E8DA16AA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3A458-A32C-4063-8DC3-73E890FF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8BFD70-2F4E-462D-B7B8-92E62E51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FD9939-2FCE-4B36-8033-AA13D3B3F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05B31-26FA-4F7A-9351-9B100563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光由空气进入透明材料，sin i=0.64、sin r=0.4。材料折射率为：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E089FF-8FD6-4748-BFB2-40FDB8978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E57D9-3544-48DA-8ACB-0F0D96D6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C142A-E038-4B3C-8C0C-304BA724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15C20A-9424-48D1-B535-84164859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某材料折射率为 1.42，由材料射向空气。临界角 c 满足 sin c=1/1.42，故 c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3F5257-0B04-4C45-9074-870C95E6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216A91-41AF-43D1-B6A4-308D98FA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BD3B3B-3D5B-4788-AFE0-5931A94BF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49B04A-ADDC-40E2-9A33-4CD2F17EB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透镜成像时物距 18 cm、像距 27 cm。像的线性放大率大小为：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E7AF02-0CD0-486E-BB4E-1305A88D0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2BFEF-D6F3-4CD6-8CFA-01CA24EA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41A635-16AE-4A92-B047-AB9BB5BD6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F6743E-0FA3-4E9F-BB26-7A3BAACA2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5441734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0C7268-CAF1-454B-AAAF-23CD1156B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E27769-A060-492F-B556-8DCE4106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ede5c048d42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41C42-B97B-486D-878E-1058F08B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230BD2-C14C-406B-9468-B2974C264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D4B043-592E-4FB2-95A4-D3BB6AAAE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1CF44E-4C23-4A05-896F-DB4F8F7D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744826-7E4C-4A53-9D64-73DD0888F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B32246-DD8F-4B69-8C51-B8FD3D8C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2B925F-0384-435E-BFDB-E120A436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9F88E1-EF04-4D0E-84BB-B64FF1A80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正确结论：sin⁻¹(1/1.42)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 n sin c=1，得 c=sin⁻¹(1/1.42)。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A80619-2188-4456-BCE4-F7F60635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2DD92B-18D5-45CB-BD0D-43270356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917D33-03B2-4ACB-8A24-75E184F7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4172D-D016-49BD-BE8B-B420EB49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5329800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2BD9E0-37B5-4D8C-997B-9F656A83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9AD690-0A67-4371-9CF2-C14970516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12728aebc47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EF2B1-BC87-42CB-98E3-158F166A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EA5E56-F5F4-4BDD-883A-409C68447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2D535F-946F-465E-90FD-2B7F1026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BBA4C5-C19F-4D37-A1CC-7205463B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透镜成像时物距 18 cm、像距 27 cm。像的线性放大率大小为：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37170-C1DE-4784-8A95-0A5DC804C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F2491E-1162-40E3-80D0-B226C45B5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3FEA03-0BF9-4CAA-9240-2BF547D9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4D8F85-697D-434F-9BD7-988AA7876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1470AF-7199-488C-9948-813E1747A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FFAB08-9400-4C64-85B3-A0D557E0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8B68E-8AE6-4749-A006-774B3F82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D49D80-F55A-4791-BCB3-765D3721B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44AA36-9095-4AF3-AFBB-B8E9C7902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0247274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9A4CBA-7DA4-4F7B-BD8D-823AF4E4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8EE6B4-7803-4F38-ABD7-5BB9EC65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a3a3a876042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088BB-B5AB-4E8B-A31B-676522ED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84B486-963C-43DC-96C2-769A7D33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0D3C90-F85F-4B53-BDE4-3D0D3531E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EF8623-951B-4068-8C23-F3229F5C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55AF3D-318A-4F3B-95B7-4DD69CC5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B18677-7AF8-4E04-905A-98C5DA1FC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i=0.7、sin r=0.4。材料折射率为：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D14BDF-4E3B-4383-8821-3B04D33E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高频错因：角度相对界面而非法线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93749B-5F41-4FF5-B1A4-C48C8466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7A9F14-5641-4B81-AB76-376FBB46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324319-905D-4713-A17E-F7E43CB3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8BD261-050A-4138-98F7-D2F954D6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4DBB4B-F4AA-4DFA-860F-69BF5CED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D7C21-F73B-4749-A978-60C5438B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12AFF3-818C-44CF-B43C-3A238882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6135429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750862-E68B-42B0-B96C-740DB244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9D0927-8F94-43DE-9EB7-1DCD96CCD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6701935f0f4b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51F7C4-1EAA-416A-A2AC-25C96B12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9D40C6-CFBE-4F35-A124-74CF226CD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DAC76C-FC06-4D7A-BE82-E6DA8351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BA6F71-E13E-4862-9B01-AA3D7E82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F49317-069A-4DE8-BED9-0E33CB3AE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EA3C63-21E2-4D84-84CE-6B99D06E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4CE1EA-6439-44BF-BC63-F60F2D0E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列折射/成像关系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7DC816-5A31-4DF9-BC61-3316D8E41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2A51E-E3CF-48A0-817F-C25206FF4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95CD24-7FAE-4BA0-ABDC-CF656DDB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BD9522-9FDC-4644-8EB4-3AEA93807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582509-0ED9-4152-B07B-6CB96662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i=0.7、sin r=0.4。材料折射率为：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C123C5-E787-464C-B256-C99BE9CEC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44A01-439D-44F1-87C7-C840B527A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B7486F-C12B-4568-A732-A5A70F95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正确结论：1.75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解析：n=sin i/sin r=0.7/0.4=1.75。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788EDC-D621-4E40-9D74-12A8C2A93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5CEA0A-DAE1-4FA3-BBA3-F10D0590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A8D1E3-9213-4F8B-A062-21955832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101D42-4A01-47BA-9261-56A72AE7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4822550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CC2F87-4941-4D85-A318-B45C98FE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B209BF-7548-43B8-9287-F4A1EE4A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68271776384f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5F8A7E-257E-4CEF-AA37-16DB2FC2F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0F24D5-392D-4B26-AD4C-D4BBEC252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A78966-8E8C-44EC-96A0-8CD0F24E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D83A7F-99E4-4221-8BDC-C95447E1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0D256-456E-4CEB-A022-5195AD0B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2D55FA-20AC-4B8F-AEF0-C7554492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CB9116-6B27-40CB-A01D-0A00FB6A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83744E-E473-431A-A5BE-4BDF6583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95CFD9-B4F9-48EE-9FCF-E04CFDC8D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3E4ADD-FEB7-4F87-B986-D5D91F72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0799B2-E6B1-4D63-AED3-AD9A7E2E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5A085F-B92A-40EA-9B73-724006B8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203483-676A-43F9-A54E-9E0B895C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BD89CD-0FCF-4BDE-8DEC-DC12E6EE7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2145A6-B5B1-4C98-A36F-CDD724252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B12CE2-EDCE-4352-9F90-70B04DD4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A4F961-4AB5-4285-820E-7A698DEA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361980-BBE2-4B21-8DFC-0ACCB8B16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2EF682-6062-45E0-86B0-7A47E474C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5926046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E76C29-11EC-441B-BB4C-BD4D035C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BF07E0-327B-4B0E-827C-62F1E41C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4afee1f69a4d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F7F68-6BF7-4538-929F-C07431B8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2260B5-6B70-4A59-9BAE-C7787F44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21872-A50C-46F7-A48C-0435E025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AF3772-4F66-4198-B78B-29C58D44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DEEE09-6435-406B-BA41-B3FD2C1F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8748D4-5793-4540-A06E-64027B2D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A7DE5A-29EA-4AF0-83E9-EEE0E3E0F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A28C64-0CD7-48E5-87EB-573D042A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50F4E0-C853-422D-9544-F20DD29D3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FDCCF1-E41B-46B8-9E4F-53D9E6BB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927EC0-CD17-4D59-A117-F2B0EF47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652FF6-F6ED-4096-BBF1-D7174B97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48BF4-6B48-4C74-8A98-115BC499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B178A4-F7C0-4065-B3DD-7FDC84727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A1056F-EB5E-496D-A752-BC922B88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5436A-CDE3-4D64-BDBE-C1ACC265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55E6AD-F59C-4253-8795-205BFEA8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3740144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356A7A-D2A1-4B13-B9E0-65DA67807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E04FD7-228D-4CD7-8169-DB35F2DEE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641d5e716e4f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42ED24-B874-45BC-8344-0BF17E1B9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649D06-E9DE-424A-812C-2E35A0F8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D3DD47-D974-431F-942C-BFB5DFFC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4EEF9-BB5F-4E9F-B742-70678F93A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光由空气进入透明材料，sin i=0.7、sin r=0.4。材料折射率为：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49360A-4274-4236-8E2D-AFBC8246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86A61-FB23-4A3D-9914-8B917016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5E4ECB-0062-447C-BC5F-034D55BC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E4BAE0-87AE-43BF-BA23-0501B8A9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082CD-8787-4D02-8F31-D2BCA323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00705D-5BED-461C-BA89-D0B21C93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F56CF-3C60-4AB1-9AB2-76E884EC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FADC9E-74C4-4198-9A34-140E92BB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15632E-64C7-4FDA-BD68-154A668A2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91E3C3-3EE3-4910-A21A-6CA7D437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E51C33-D20D-451A-BF78-72A8EC21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44296B-6325-4FBA-A26B-1BE50497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B06F19-9E82-4A02-816B-D935718A9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4775238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89BCCE-E053-4CBA-8587-49CEBFE7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3E1AA3-999A-4F26-9E8F-4CD2C54EE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08b11b97d348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3E247E-A46B-4C4A-B5BB-1FD1BB4B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98D829-F67B-44ED-A4E3-2C1B4965F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FF3A14-86D6-4556-9D6B-9FFB78E2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86D36-75F9-4A70-B986-DAF541A1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某材料折射率为 1.5，由材料射向空气。临界角 c 满足 sin c=1/1.5，故 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E00EDB-D00C-4C1A-8465-3E1A5962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1A·全反射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7877C7-6189-4B15-A96A-3566BC94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2F32E7-5194-4B01-9CE0-25194B37A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1DA0E-B830-4F9E-B085-980DBE5D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64DF5F-CF36-436E-B5FB-E7B49E6F5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5E9710-2204-406E-86FE-2F2B2252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7AEF95-3313-4F40-B1AE-B6B1CB8F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0B1CAD-910B-4060-81D6-91A8181F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9CD5E8-5A22-48DE-A19E-0BB6FE955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99D661-937C-43DA-B3E0-15D817E0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54A0DD-4AA0-4513-8381-4DB18F58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210AD-31E2-44C8-B44F-F25B1E60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1CCD32-4B65-42ED-93A0-5802D3F2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2A4CE9-4526-4981-944C-0D6611D7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29B1BA-B5C4-42EA-9421-790CE500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7885146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C14C91-3BD9-435E-B75D-B307D168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D66636-87D3-4725-BFDB-2166F597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358c749a4a43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F393D8-9779-4B70-A676-F6622A23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51AB72-57A9-493D-A3ED-53A25528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69FD44-0A83-4252-A738-BAECF720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ECC6E-D07A-4E5A-90B0-433BA08F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545C6D-FD67-4DAF-B854-147127D6A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光由空气进入透明材料，sin i=0.7、sin r=0.4。材料折射率为：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8B187C-E622-4884-8874-F727E2B3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7BBA87-B8C6-40CC-A33B-8ABDEB4BE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B921ED-DC40-4C68-BD61-587065BC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E44689-B7BE-492F-88D1-6CF4211F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某材料折射率为 1.5，由材料射向空气。临界角 c 满足 sin c=1/1.5，故 c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5A352A-F189-4B2B-BE83-C1BD1B94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4126C1-F80B-48A5-8F88-3AFA4F04E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9A310D-7051-4B62-9FFA-BCD17293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3765C7-3508-4E2A-BF77-EAD8B195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透镜成像时物距 22 cm、像距 33 cm。像的线性放大率大小为：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1A9644-F06C-41FC-A941-56E7841B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1CAD23-2157-4AE9-B0C7-C936431E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DBAB68-09ED-46B7-AAA8-3E27D96F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3CA347-00C9-4D0A-9347-08068103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7859512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D235DE-869F-456A-83E7-C3A7C321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F4164-A7DA-49E2-B664-D163FB7D7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a7a864ace42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FE54F-CD93-4EE9-A9E9-0C3FA1D0E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6A52A-C955-4919-A782-D448927B2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8781AF-D315-4087-BDC6-67D88EAE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2A2A5-10FB-4DDB-98F8-782DE5282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0C883D-FAE1-419F-A0CB-0917258C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20C87D-6666-4845-92B4-CCC8DF11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046E31-74B7-4336-9382-B316E7E3F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A96AC2-43B5-48AE-881F-C15B37F1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正确结论：sin⁻¹(1/1.5)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 n sin c=1，得 c=sin⁻¹(1/1.5)。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F404A5-1351-49BE-8B78-CFF693B9E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15EE34-91F1-4A59-84C0-88A88A28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F8FF52-450E-4C1E-915C-CEEE53DE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980C2E-9266-49C0-9C52-490AD16B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46296414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0502E5-15D2-4917-89DE-0AC5DCC03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B44505-3655-4B0D-8793-E206D6A7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2504301ed449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AC39CF-98B4-4C2E-B328-0252091A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3925F-6B3B-412C-B179-1E991EA4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11E100-5961-4172-A36C-4937FCF0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B1D0DE-8D83-4D17-B94A-B3DB82B80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透镜成像时物距 22 cm、像距 33 cm。像的线性放大率大小为：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46A6E0-1136-409E-B2D8-088163C8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59DA1-60EE-409E-803E-3DC42942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C3CF66-F002-41C7-BF53-E090C28A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1B326C-DE48-4F15-A5F8-B7B06D8C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52AC1-818A-4F0D-B63B-88F702A35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88EA34-A036-4D7B-B520-03B45389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F65F29-CBEE-4601-B9E8-567252F1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55B9DF-8AD6-4724-A9EE-4218C6AE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几何与波动光学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35B469-5453-4449-B841-79D23362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165679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2026-08-19T09:00:56.7500000Z</dcterms:created>
  <dcterms:modified xsi:type="dcterms:W3CDTF">2026-08-19T09:00:56.7500000Z</dcterms:modified>
</coreProperties>
</file>