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0d5076633147d9" /><Relationship Type="http://schemas.openxmlformats.org/officeDocument/2006/relationships/extended-properties" Target="/docProps/app.xml" Id="R7a649407845349ad" /><Relationship Type="http://schemas.openxmlformats.org/officeDocument/2006/relationships/officeDocument" Target="/ppt/presentation.xml" Id="R645c3a0029274c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a4ded4df724629"/>
  </p:sldMasterIdLst>
  <p:notesMasterIdLst>
    <p:notesMasterId xmlns:r="http://schemas.openxmlformats.org/officeDocument/2006/relationships" r:id="R14d488f669d94ccb"/>
  </p:notesMasterIdLst>
  <p:sldIdLst>
    <p:sldId xmlns:r="http://schemas.openxmlformats.org/officeDocument/2006/relationships" id="256" r:id="R4b94ff6c9e8647e0"/>
    <p:sldId xmlns:r="http://schemas.openxmlformats.org/officeDocument/2006/relationships" id="257" r:id="Rf6ae260ab545440e"/>
    <p:sldId xmlns:r="http://schemas.openxmlformats.org/officeDocument/2006/relationships" id="258" r:id="R3771ec6c5c3f4051"/>
    <p:sldId xmlns:r="http://schemas.openxmlformats.org/officeDocument/2006/relationships" id="259" r:id="R571e74397a2a4c83"/>
    <p:sldId xmlns:r="http://schemas.openxmlformats.org/officeDocument/2006/relationships" id="260" r:id="R84efe8c3cf034f6b"/>
    <p:sldId xmlns:r="http://schemas.openxmlformats.org/officeDocument/2006/relationships" id="261" r:id="R75c2e360e07a412e"/>
    <p:sldId xmlns:r="http://schemas.openxmlformats.org/officeDocument/2006/relationships" id="262" r:id="R5d51d155693641fc"/>
    <p:sldId xmlns:r="http://schemas.openxmlformats.org/officeDocument/2006/relationships" id="263" r:id="R39896360f7b84a19"/>
    <p:sldId xmlns:r="http://schemas.openxmlformats.org/officeDocument/2006/relationships" id="264" r:id="Recff27dce65f4bee"/>
    <p:sldId xmlns:r="http://schemas.openxmlformats.org/officeDocument/2006/relationships" id="265" r:id="R64b6f40fdd0b48bb"/>
    <p:sldId xmlns:r="http://schemas.openxmlformats.org/officeDocument/2006/relationships" id="266" r:id="Ra0fae2cb530a41dd"/>
    <p:sldId xmlns:r="http://schemas.openxmlformats.org/officeDocument/2006/relationships" id="267" r:id="R775acd5655cc4f40"/>
    <p:sldId xmlns:r="http://schemas.openxmlformats.org/officeDocument/2006/relationships" id="268" r:id="Re6b3af587bb144c4"/>
    <p:sldId xmlns:r="http://schemas.openxmlformats.org/officeDocument/2006/relationships" id="269" r:id="R0616a438235f43fe"/>
    <p:sldId xmlns:r="http://schemas.openxmlformats.org/officeDocument/2006/relationships" id="270" r:id="Re184568dbb214699"/>
    <p:sldId xmlns:r="http://schemas.openxmlformats.org/officeDocument/2006/relationships" id="271" r:id="Rf77a8b21eb964119"/>
    <p:sldId xmlns:r="http://schemas.openxmlformats.org/officeDocument/2006/relationships" id="272" r:id="Re1ebca9b7a494fcf"/>
    <p:sldId xmlns:r="http://schemas.openxmlformats.org/officeDocument/2006/relationships" id="273" r:id="R73d4b1c192cc42be"/>
    <p:sldId xmlns:r="http://schemas.openxmlformats.org/officeDocument/2006/relationships" id="274" r:id="R036e30da078a42a2"/>
    <p:sldId xmlns:r="http://schemas.openxmlformats.org/officeDocument/2006/relationships" id="275" r:id="Rc1cc25b082764247"/>
    <p:sldId xmlns:r="http://schemas.openxmlformats.org/officeDocument/2006/relationships" id="276" r:id="R1e065906847f44bc"/>
    <p:sldId xmlns:r="http://schemas.openxmlformats.org/officeDocument/2006/relationships" id="277" r:id="R2ee22bf4c3244779"/>
    <p:sldId xmlns:r="http://schemas.openxmlformats.org/officeDocument/2006/relationships" id="278" r:id="Re1b9838305154ad5"/>
    <p:sldId xmlns:r="http://schemas.openxmlformats.org/officeDocument/2006/relationships" id="279" r:id="R16bbeb7b61fe47f2"/>
    <p:sldId xmlns:r="http://schemas.openxmlformats.org/officeDocument/2006/relationships" id="280" r:id="R7f7611bda8f24fde"/>
    <p:sldId xmlns:r="http://schemas.openxmlformats.org/officeDocument/2006/relationships" id="281" r:id="Rde89c1357d244aac"/>
    <p:sldId xmlns:r="http://schemas.openxmlformats.org/officeDocument/2006/relationships" id="282" r:id="Rd98f2b8f9019474a"/>
    <p:sldId xmlns:r="http://schemas.openxmlformats.org/officeDocument/2006/relationships" id="283" r:id="R424513f645a04128"/>
    <p:sldId xmlns:r="http://schemas.openxmlformats.org/officeDocument/2006/relationships" id="284" r:id="R85fc443d855d43ef"/>
    <p:sldId xmlns:r="http://schemas.openxmlformats.org/officeDocument/2006/relationships" id="285" r:id="R18732388cfbc48c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ccdd98160c4737" /><Relationship Type="http://schemas.openxmlformats.org/officeDocument/2006/relationships/slideMaster" Target="/ppt/slideMasters/slideMaster1.xml" Id="R41a4ded4df724629" /><Relationship Type="http://schemas.openxmlformats.org/officeDocument/2006/relationships/notesMaster" Target="/ppt/notesMasters/notesMaster1.xml" Id="R14d488f669d94ccb" /><Relationship Type="http://schemas.openxmlformats.org/officeDocument/2006/relationships/presProps" Target="/ppt/presProps.xml" Id="Ra60fdcd5d104429f" /><Relationship Type="http://schemas.openxmlformats.org/officeDocument/2006/relationships/tableStyles" Target="/ppt/tableStyles.xml" Id="Rc7d6b8ba85f44687" /><Relationship Type="http://schemas.openxmlformats.org/officeDocument/2006/relationships/slide" Target="/ppt/slides/slide1.xml" Id="R4b94ff6c9e8647e0" /><Relationship Type="http://schemas.openxmlformats.org/officeDocument/2006/relationships/slide" Target="/ppt/slides/slide2.xml" Id="Rf6ae260ab545440e" /><Relationship Type="http://schemas.openxmlformats.org/officeDocument/2006/relationships/slide" Target="/ppt/slides/slide3.xml" Id="R3771ec6c5c3f4051" /><Relationship Type="http://schemas.openxmlformats.org/officeDocument/2006/relationships/slide" Target="/ppt/slides/slide4.xml" Id="R571e74397a2a4c83" /><Relationship Type="http://schemas.openxmlformats.org/officeDocument/2006/relationships/slide" Target="/ppt/slides/slide5.xml" Id="R84efe8c3cf034f6b" /><Relationship Type="http://schemas.openxmlformats.org/officeDocument/2006/relationships/slide" Target="/ppt/slides/slide6.xml" Id="R75c2e360e07a412e" /><Relationship Type="http://schemas.openxmlformats.org/officeDocument/2006/relationships/slide" Target="/ppt/slides/slide7.xml" Id="R5d51d155693641fc" /><Relationship Type="http://schemas.openxmlformats.org/officeDocument/2006/relationships/slide" Target="/ppt/slides/slide8.xml" Id="R39896360f7b84a19" /><Relationship Type="http://schemas.openxmlformats.org/officeDocument/2006/relationships/slide" Target="/ppt/slides/slide9.xml" Id="Recff27dce65f4bee" /><Relationship Type="http://schemas.openxmlformats.org/officeDocument/2006/relationships/slide" Target="/ppt/slides/slide10.xml" Id="R64b6f40fdd0b48bb" /><Relationship Type="http://schemas.openxmlformats.org/officeDocument/2006/relationships/slide" Target="/ppt/slides/slide11.xml" Id="Ra0fae2cb530a41dd" /><Relationship Type="http://schemas.openxmlformats.org/officeDocument/2006/relationships/slide" Target="/ppt/slides/slide12.xml" Id="R775acd5655cc4f40" /><Relationship Type="http://schemas.openxmlformats.org/officeDocument/2006/relationships/slide" Target="/ppt/slides/slide13.xml" Id="Re6b3af587bb144c4" /><Relationship Type="http://schemas.openxmlformats.org/officeDocument/2006/relationships/slide" Target="/ppt/slides/slide14.xml" Id="R0616a438235f43fe" /><Relationship Type="http://schemas.openxmlformats.org/officeDocument/2006/relationships/slide" Target="/ppt/slides/slide15.xml" Id="Re184568dbb214699" /><Relationship Type="http://schemas.openxmlformats.org/officeDocument/2006/relationships/slide" Target="/ppt/slides/slide16.xml" Id="Rf77a8b21eb964119" /><Relationship Type="http://schemas.openxmlformats.org/officeDocument/2006/relationships/slide" Target="/ppt/slides/slide17.xml" Id="Re1ebca9b7a494fcf" /><Relationship Type="http://schemas.openxmlformats.org/officeDocument/2006/relationships/slide" Target="/ppt/slides/slide18.xml" Id="R73d4b1c192cc42be" /><Relationship Type="http://schemas.openxmlformats.org/officeDocument/2006/relationships/slide" Target="/ppt/slides/slide19.xml" Id="R036e30da078a42a2" /><Relationship Type="http://schemas.openxmlformats.org/officeDocument/2006/relationships/slide" Target="/ppt/slides/slide20.xml" Id="Rc1cc25b082764247" /><Relationship Type="http://schemas.openxmlformats.org/officeDocument/2006/relationships/slide" Target="/ppt/slides/slide21.xml" Id="R1e065906847f44bc" /><Relationship Type="http://schemas.openxmlformats.org/officeDocument/2006/relationships/slide" Target="/ppt/slides/slide22.xml" Id="R2ee22bf4c3244779" /><Relationship Type="http://schemas.openxmlformats.org/officeDocument/2006/relationships/slide" Target="/ppt/slides/slide23.xml" Id="Re1b9838305154ad5" /><Relationship Type="http://schemas.openxmlformats.org/officeDocument/2006/relationships/slide" Target="/ppt/slides/slide24.xml" Id="R16bbeb7b61fe47f2" /><Relationship Type="http://schemas.openxmlformats.org/officeDocument/2006/relationships/slide" Target="/ppt/slides/slide25.xml" Id="R7f7611bda8f24fde" /><Relationship Type="http://schemas.openxmlformats.org/officeDocument/2006/relationships/slide" Target="/ppt/slides/slide26.xml" Id="Rde89c1357d244aac" /><Relationship Type="http://schemas.openxmlformats.org/officeDocument/2006/relationships/slide" Target="/ppt/slides/slide27.xml" Id="Rd98f2b8f9019474a" /><Relationship Type="http://schemas.openxmlformats.org/officeDocument/2006/relationships/slide" Target="/ppt/slides/slide28.xml" Id="R424513f645a04128" /><Relationship Type="http://schemas.openxmlformats.org/officeDocument/2006/relationships/slide" Target="/ppt/slides/slide29.xml" Id="R85fc443d855d43ef" /><Relationship Type="http://schemas.openxmlformats.org/officeDocument/2006/relationships/slide" Target="/ppt/slides/slide30.xml" Id="R18732388cfbc48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e0ac352c5b42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fe59c92db143a6" /><Relationship Type="http://schemas.openxmlformats.org/officeDocument/2006/relationships/notesMaster" Target="/ppt/notesMasters/notesMaster1.xml" Id="R548c570ff12e40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718964f8b74a42" /><Relationship Type="http://schemas.openxmlformats.org/officeDocument/2006/relationships/notesMaster" Target="/ppt/notesMasters/notesMaster1.xml" Id="Rc0c1a9053d9445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dad8366f4e4d3d" /><Relationship Type="http://schemas.openxmlformats.org/officeDocument/2006/relationships/notesMaster" Target="/ppt/notesMasters/notesMaster1.xml" Id="R9be6f0467ec940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ed1d25e7a84d7a" /><Relationship Type="http://schemas.openxmlformats.org/officeDocument/2006/relationships/notesMaster" Target="/ppt/notesMasters/notesMaster1.xml" Id="Rf643fde33be446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4e0bed3db7479c" /><Relationship Type="http://schemas.openxmlformats.org/officeDocument/2006/relationships/notesMaster" Target="/ppt/notesMasters/notesMaster1.xml" Id="Rb02f8e0091b847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dcd55816314f6b" /><Relationship Type="http://schemas.openxmlformats.org/officeDocument/2006/relationships/notesMaster" Target="/ppt/notesMasters/notesMaster1.xml" Id="R599a6087b0934a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00eeaff2f9497b" /><Relationship Type="http://schemas.openxmlformats.org/officeDocument/2006/relationships/notesMaster" Target="/ppt/notesMasters/notesMaster1.xml" Id="R3cf20d6950c144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9af6e99330434b" /><Relationship Type="http://schemas.openxmlformats.org/officeDocument/2006/relationships/notesMaster" Target="/ppt/notesMasters/notesMaster1.xml" Id="Ra522d9d3b08a40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ec6c58ed964e1e" /><Relationship Type="http://schemas.openxmlformats.org/officeDocument/2006/relationships/notesMaster" Target="/ppt/notesMasters/notesMaster1.xml" Id="R1966971543d349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99edf534754305" /><Relationship Type="http://schemas.openxmlformats.org/officeDocument/2006/relationships/notesMaster" Target="/ppt/notesMasters/notesMaster1.xml" Id="R09cdd4c0a45545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fdc6544e4354ed1" /><Relationship Type="http://schemas.openxmlformats.org/officeDocument/2006/relationships/notesMaster" Target="/ppt/notesMasters/notesMaster1.xml" Id="Rae69ef12a87c41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197256451ae4214" /><Relationship Type="http://schemas.openxmlformats.org/officeDocument/2006/relationships/notesMaster" Target="/ppt/notesMasters/notesMaster1.xml" Id="Rb13a45e7d6c0420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cedea6ddc2d4899" /><Relationship Type="http://schemas.openxmlformats.org/officeDocument/2006/relationships/notesMaster" Target="/ppt/notesMasters/notesMaster1.xml" Id="Rd217d2a6b63a42f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2f55d1aa38f4146" /><Relationship Type="http://schemas.openxmlformats.org/officeDocument/2006/relationships/notesMaster" Target="/ppt/notesMasters/notesMaster1.xml" Id="R6f49a2f7b4d34d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c898c4692744c9" /><Relationship Type="http://schemas.openxmlformats.org/officeDocument/2006/relationships/notesMaster" Target="/ppt/notesMasters/notesMaster1.xml" Id="Rbfc0e3b272b84b6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8d7da1e66d34600" /><Relationship Type="http://schemas.openxmlformats.org/officeDocument/2006/relationships/notesMaster" Target="/ppt/notesMasters/notesMaster1.xml" Id="R04ff11488dc84c8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6ac3f4be0af4fe0" /><Relationship Type="http://schemas.openxmlformats.org/officeDocument/2006/relationships/notesMaster" Target="/ppt/notesMasters/notesMaster1.xml" Id="R8a8c5b7006034b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04e675baf974400" /><Relationship Type="http://schemas.openxmlformats.org/officeDocument/2006/relationships/notesMaster" Target="/ppt/notesMasters/notesMaster1.xml" Id="R148f943fa6904fc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8f749b5c784ceb" /><Relationship Type="http://schemas.openxmlformats.org/officeDocument/2006/relationships/notesMaster" Target="/ppt/notesMasters/notesMaster1.xml" Id="R290e86460e944b2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05d6c7e92da477f" /><Relationship Type="http://schemas.openxmlformats.org/officeDocument/2006/relationships/notesMaster" Target="/ppt/notesMasters/notesMaster1.xml" Id="R5dde22a49d6a4cf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13ae433e0a14d68" /><Relationship Type="http://schemas.openxmlformats.org/officeDocument/2006/relationships/notesMaster" Target="/ppt/notesMasters/notesMaster1.xml" Id="Rcfa4ca64decc4eb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a2465763f44123" /><Relationship Type="http://schemas.openxmlformats.org/officeDocument/2006/relationships/notesMaster" Target="/ppt/notesMasters/notesMaster1.xml" Id="R057e8feffc0e480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5d309d3dd324c7d" /><Relationship Type="http://schemas.openxmlformats.org/officeDocument/2006/relationships/notesMaster" Target="/ppt/notesMasters/notesMaster1.xml" Id="R2212560c6cef4da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9efad8f4e1142ac" /><Relationship Type="http://schemas.openxmlformats.org/officeDocument/2006/relationships/notesMaster" Target="/ppt/notesMasters/notesMaster1.xml" Id="R0bd662e5f4d6421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202c747c49543b2" /><Relationship Type="http://schemas.openxmlformats.org/officeDocument/2006/relationships/notesMaster" Target="/ppt/notesMasters/notesMaster1.xml" Id="Rb1d1b1eb0efe43e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d36491520294664" /><Relationship Type="http://schemas.openxmlformats.org/officeDocument/2006/relationships/notesMaster" Target="/ppt/notesMasters/notesMaster1.xml" Id="R387191581b1540c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08dd94bab4d4f4e" /><Relationship Type="http://schemas.openxmlformats.org/officeDocument/2006/relationships/notesMaster" Target="/ppt/notesMasters/notesMaster1.xml" Id="R73effc2e1d934fb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269c878b91b4580" /><Relationship Type="http://schemas.openxmlformats.org/officeDocument/2006/relationships/notesMaster" Target="/ppt/notesMasters/notesMaster1.xml" Id="Rf85c6a5d4fc74f1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7b7cf9f3b124a9c" /><Relationship Type="http://schemas.openxmlformats.org/officeDocument/2006/relationships/notesMaster" Target="/ppt/notesMasters/notesMaster1.xml" Id="R4c2efc51471c4d6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6c6790b6d924709" /><Relationship Type="http://schemas.openxmlformats.org/officeDocument/2006/relationships/notesMaster" Target="/ppt/notesMasters/notesMaster1.xml" Id="R3c97559d97eb44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的“热学与气体”学习单元。本套课件共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讲稿】明确告诉学生：本单元只训练“热学与气体”。先解释知识范围，再用一句话建立核心判断，最后示范标准方法。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【互动提问】请用自己的话复述“状态量关系需满足过程条件”，并举一个会触发“摄氏温度直接用于气体比例”的错误例子。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Q1：0.6 kg 水升温 6 °C，水的比热容量为 4200 J kg⁻¹ K⁻¹。吸收热量为： 选项为 A.16120 J；B.14120 J；C.15120 J；D.17120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分步讲评：先重述题目条件，再逐步示范“画状态图—列守恒—判断过程”，最后给出正确结论“15120 J”。完整解析：Q=mcΔT=0.6×4200×6=15120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Q11：0.8 kg 水升温 8 °C，水的比热容量为 4200 J kg⁻¹ K⁻¹。吸收热量为： 选项为 A.27880 J；B.25880 J；C.26880 J；D.28880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分步讲评：先重述题目条件，再逐步示范“画状态图—列守恒—判断过程”，最后给出正确结论“26880 J”。完整解析：Q=mcΔT=0.8×4200×8=26880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Q21：1.0 kg 水升温 10 °C，水的比热容量为 4200 J kg⁻¹ K⁻¹。吸收热量为： 选项为 A.43000 J；B.42000 J；C.41000 J；D.44000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分步讲评：先重述题目条件，再逐步示范“画状态图—列守恒—判断过程”，最后给出正确结论“42000 J”。完整解析：Q=mcΔT=1.0×4200×10=42000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bace194fcd49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6d78a4babf4157" /><Relationship Type="http://schemas.openxmlformats.org/officeDocument/2006/relationships/slideLayout" Target="/ppt/slideLayouts/slideLayout1.xml" Id="R6f3b15ccc83449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3b15ccc83449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766ec2af244701" /><Relationship Type="http://schemas.openxmlformats.org/officeDocument/2006/relationships/image" Target="/ppt/media/image.png" Id="R63f41891eca64d89" /><Relationship Type="http://schemas.openxmlformats.org/officeDocument/2006/relationships/notesSlide" Target="/ppt/notesSlides/notesSlide1.xml" Id="R4939846b2cbf46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0f8e1bf934fde" /><Relationship Type="http://schemas.openxmlformats.org/officeDocument/2006/relationships/image" Target="/ppt/media/image2.png" Id="Read70ef8aa704b97" /><Relationship Type="http://schemas.openxmlformats.org/officeDocument/2006/relationships/notesSlide" Target="/ppt/notesSlides/notesSlide2.xml" Id="Rfb004624043942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4d8dc3e3f434b" /><Relationship Type="http://schemas.openxmlformats.org/officeDocument/2006/relationships/image" Target="/ppt/media/image3.png" Id="R1872b1b4be244fb8" /><Relationship Type="http://schemas.openxmlformats.org/officeDocument/2006/relationships/notesSlide" Target="/ppt/notesSlides/notesSlide3.xml" Id="R171fc519e5134a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d6a96305a469d" /><Relationship Type="http://schemas.openxmlformats.org/officeDocument/2006/relationships/image" Target="/ppt/media/image4.png" Id="Rcfab4a979b884242" /><Relationship Type="http://schemas.openxmlformats.org/officeDocument/2006/relationships/notesSlide" Target="/ppt/notesSlides/notesSlide4.xml" Id="R3b11888f777447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23ccf286ab4ac3" /><Relationship Type="http://schemas.openxmlformats.org/officeDocument/2006/relationships/image" Target="/ppt/media/image5.png" Id="R72659e3b38b944b2" /><Relationship Type="http://schemas.openxmlformats.org/officeDocument/2006/relationships/notesSlide" Target="/ppt/notesSlides/notesSlide5.xml" Id="R6374e6148d8d489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b6b572bd44765" /><Relationship Type="http://schemas.openxmlformats.org/officeDocument/2006/relationships/image" Target="/ppt/media/image6.png" Id="Rb73d2b43d7474a4d" /><Relationship Type="http://schemas.openxmlformats.org/officeDocument/2006/relationships/notesSlide" Target="/ppt/notesSlides/notesSlide6.xml" Id="Rd2a53388032a48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4d188c4674799" /><Relationship Type="http://schemas.openxmlformats.org/officeDocument/2006/relationships/image" Target="/ppt/media/image7.png" Id="Rf6cf01dfac3a4200" /><Relationship Type="http://schemas.openxmlformats.org/officeDocument/2006/relationships/notesSlide" Target="/ppt/notesSlides/notesSlide7.xml" Id="R60c20c2657cc4d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2127beaca4604" /><Relationship Type="http://schemas.openxmlformats.org/officeDocument/2006/relationships/image" Target="/ppt/media/image8.png" Id="Rb04828fa87be4558" /><Relationship Type="http://schemas.openxmlformats.org/officeDocument/2006/relationships/notesSlide" Target="/ppt/notesSlides/notesSlide8.xml" Id="R52db4cf5b03f42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1e677a5444a04" /><Relationship Type="http://schemas.openxmlformats.org/officeDocument/2006/relationships/image" Target="/ppt/media/image9.png" Id="R8e58f677479c4a44" /><Relationship Type="http://schemas.openxmlformats.org/officeDocument/2006/relationships/notesSlide" Target="/ppt/notesSlides/notesSlide9.xml" Id="R687b28feba6448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9dfe4518d4980" /><Relationship Type="http://schemas.openxmlformats.org/officeDocument/2006/relationships/image" Target="/ppt/media/image10.png" Id="R02161f44541a47dd" /><Relationship Type="http://schemas.openxmlformats.org/officeDocument/2006/relationships/notesSlide" Target="/ppt/notesSlides/notesSlide10.xml" Id="Rc69ecc14c10947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b660b117345fa" /><Relationship Type="http://schemas.openxmlformats.org/officeDocument/2006/relationships/image" Target="/ppt/media/image11.png" Id="R0d4c55fd5895407a" /><Relationship Type="http://schemas.openxmlformats.org/officeDocument/2006/relationships/notesSlide" Target="/ppt/notesSlides/notesSlide11.xml" Id="R272bed172b9540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b6fac1ab04716" /><Relationship Type="http://schemas.openxmlformats.org/officeDocument/2006/relationships/image" Target="/ppt/media/image12.png" Id="R80b99a35686c4a32" /><Relationship Type="http://schemas.openxmlformats.org/officeDocument/2006/relationships/notesSlide" Target="/ppt/notesSlides/notesSlide12.xml" Id="Rd3db7f37da2444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1e5098c8a41c3" /><Relationship Type="http://schemas.openxmlformats.org/officeDocument/2006/relationships/image" Target="/ppt/media/image13.png" Id="R1e495ae2482744c1" /><Relationship Type="http://schemas.openxmlformats.org/officeDocument/2006/relationships/notesSlide" Target="/ppt/notesSlides/notesSlide13.xml" Id="R31f8430a673a4ca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7412be63e47e1" /><Relationship Type="http://schemas.openxmlformats.org/officeDocument/2006/relationships/image" Target="/ppt/media/image14.png" Id="R2fd02665645a4444" /><Relationship Type="http://schemas.openxmlformats.org/officeDocument/2006/relationships/notesSlide" Target="/ppt/notesSlides/notesSlide14.xml" Id="R2eca7f6f6f9f49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cf1d617044c03" /><Relationship Type="http://schemas.openxmlformats.org/officeDocument/2006/relationships/image" Target="/ppt/media/image15.png" Id="R20420ca28aa64c63" /><Relationship Type="http://schemas.openxmlformats.org/officeDocument/2006/relationships/notesSlide" Target="/ppt/notesSlides/notesSlide15.xml" Id="Rf82d052d519446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b262ab07b4139" /><Relationship Type="http://schemas.openxmlformats.org/officeDocument/2006/relationships/image" Target="/ppt/media/image16.png" Id="Rd1b09c0dc6424b0f" /><Relationship Type="http://schemas.openxmlformats.org/officeDocument/2006/relationships/notesSlide" Target="/ppt/notesSlides/notesSlide16.xml" Id="Rf8129316079443d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2b4371532e4156" /><Relationship Type="http://schemas.openxmlformats.org/officeDocument/2006/relationships/image" Target="/ppt/media/image17.png" Id="R6fa73139ac404f60" /><Relationship Type="http://schemas.openxmlformats.org/officeDocument/2006/relationships/notesSlide" Target="/ppt/notesSlides/notesSlide17.xml" Id="R42f798c52a9c437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ed46c1b564e60" /><Relationship Type="http://schemas.openxmlformats.org/officeDocument/2006/relationships/image" Target="/ppt/media/image18.png" Id="Re40648a2632c46b1" /><Relationship Type="http://schemas.openxmlformats.org/officeDocument/2006/relationships/notesSlide" Target="/ppt/notesSlides/notesSlide18.xml" Id="R668fb9979e184f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44b6068a5948d4" /><Relationship Type="http://schemas.openxmlformats.org/officeDocument/2006/relationships/image" Target="/ppt/media/image19.png" Id="R8303d8ba9a1b4337" /><Relationship Type="http://schemas.openxmlformats.org/officeDocument/2006/relationships/notesSlide" Target="/ppt/notesSlides/notesSlide19.xml" Id="R52b48d49bd18468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a087a8df346df" /><Relationship Type="http://schemas.openxmlformats.org/officeDocument/2006/relationships/image" Target="/ppt/media/image20.png" Id="Rac5b43849f854162" /><Relationship Type="http://schemas.openxmlformats.org/officeDocument/2006/relationships/notesSlide" Target="/ppt/notesSlides/notesSlide20.xml" Id="Rae5a62b466ec43c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820e8d0af4b18" /><Relationship Type="http://schemas.openxmlformats.org/officeDocument/2006/relationships/image" Target="/ppt/media/image21.png" Id="R5a9108d40e614412" /><Relationship Type="http://schemas.openxmlformats.org/officeDocument/2006/relationships/notesSlide" Target="/ppt/notesSlides/notesSlide21.xml" Id="Rdf6415d151e14a2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ce27a854e4831" /><Relationship Type="http://schemas.openxmlformats.org/officeDocument/2006/relationships/image" Target="/ppt/media/image22.png" Id="Rf14118c6310e44f4" /><Relationship Type="http://schemas.openxmlformats.org/officeDocument/2006/relationships/notesSlide" Target="/ppt/notesSlides/notesSlide22.xml" Id="Rdb8100d90a964b0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f0cb014864b3c" /><Relationship Type="http://schemas.openxmlformats.org/officeDocument/2006/relationships/image" Target="/ppt/media/image23.png" Id="Re7619fd009ba4556" /><Relationship Type="http://schemas.openxmlformats.org/officeDocument/2006/relationships/notesSlide" Target="/ppt/notesSlides/notesSlide23.xml" Id="Rcba83859a5b0462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90afab58e4980" /><Relationship Type="http://schemas.openxmlformats.org/officeDocument/2006/relationships/image" Target="/ppt/media/image24.png" Id="R342590b6761748e0" /><Relationship Type="http://schemas.openxmlformats.org/officeDocument/2006/relationships/notesSlide" Target="/ppt/notesSlides/notesSlide24.xml" Id="Rfa733399b0b3414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22982da454fa7" /><Relationship Type="http://schemas.openxmlformats.org/officeDocument/2006/relationships/image" Target="/ppt/media/image25.png" Id="Rf7178c2f3dba4a40" /><Relationship Type="http://schemas.openxmlformats.org/officeDocument/2006/relationships/notesSlide" Target="/ppt/notesSlides/notesSlide25.xml" Id="R3ec56a37c888467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2eed15bc4461a" /><Relationship Type="http://schemas.openxmlformats.org/officeDocument/2006/relationships/image" Target="/ppt/media/image26.png" Id="Re9eb8c13e3e84800" /><Relationship Type="http://schemas.openxmlformats.org/officeDocument/2006/relationships/notesSlide" Target="/ppt/notesSlides/notesSlide26.xml" Id="R87f9c1daffc8485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e987c878349df" /><Relationship Type="http://schemas.openxmlformats.org/officeDocument/2006/relationships/image" Target="/ppt/media/image27.png" Id="R9aadc117e7774453" /><Relationship Type="http://schemas.openxmlformats.org/officeDocument/2006/relationships/notesSlide" Target="/ppt/notesSlides/notesSlide27.xml" Id="Rbc0baf04e00c4b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ced9c84b449c5" /><Relationship Type="http://schemas.openxmlformats.org/officeDocument/2006/relationships/image" Target="/ppt/media/image28.png" Id="R628b91e6661e4632" /><Relationship Type="http://schemas.openxmlformats.org/officeDocument/2006/relationships/notesSlide" Target="/ppt/notesSlides/notesSlide28.xml" Id="R374c5951340743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9a933da8c4fe0" /><Relationship Type="http://schemas.openxmlformats.org/officeDocument/2006/relationships/image" Target="/ppt/media/image29.png" Id="R600096c77b9648a0" /><Relationship Type="http://schemas.openxmlformats.org/officeDocument/2006/relationships/notesSlide" Target="/ppt/notesSlides/notesSlide29.xml" Id="Rc58c1ddaeec44c0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1cad9e92814ef9" /><Relationship Type="http://schemas.openxmlformats.org/officeDocument/2006/relationships/image" Target="/ppt/media/image30.png" Id="R7538297f2b14432d" /><Relationship Type="http://schemas.openxmlformats.org/officeDocument/2006/relationships/notesSlide" Target="/ppt/notesSlides/notesSlide30.xml" Id="R77d9bc05fe5c4b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5C4F59-B398-45B0-A9F7-B182E694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6B5D9-C83F-4D71-AC07-75591B4B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B2575-A5C9-4BAD-AA7A-75D37ADA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4EFAC-1BDB-4A77-AAC7-3C7F87D4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79654B-E2C2-4E60-8CD9-9DE3D526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温度、内能、热传递、气体定律。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7C353B-DDB9-4684-8554-CACEC50F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AE979-2187-40D0-A8CC-4D6D3241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8B2BA-2D7F-43A2-87BD-E453FA13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B566B-FE15-4273-B577-639EAE28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41891eca64d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F5996F-D2C7-4CF0-AA6F-3093FA13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87DB8-7D30-492C-AE3A-41995803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219FB-126E-4D35-9E52-60556F36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F9FA21-05F5-4F25-A1B3-12FA2D13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1D743-2353-4F75-BFEE-C4D08295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92BCE1-72C4-46E0-BBD3-C11F8189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D0B1D3-2A88-4046-9C12-5D5CBAC0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B98B11-E6EF-4B46-94FB-E96F37E6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2E4ABB-8655-453E-B35A-E1D74956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720561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F96CCA-E18F-41C8-8973-55A5ED61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295BB-D571-4892-BD81-B587BBD8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d70ef8aa704b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DB1B20-4C4F-4DEE-BCF4-07F3CE34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39F314-EF02-4503-93C8-526248F0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963B9-2562-4C83-9612-1B335FC2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FFF9B4-4FDB-4D1E-B66B-52E42AFF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1FD872-2874-484D-B331-34160055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F81EC8-0914-4A58-AB0A-9414B84F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94224-446C-4D16-963B-AC5777F4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2C8C85-0610-4571-A6B9-952068D2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3D60A-A591-4227-9870-7777C7B5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ED70F2-2C68-4DAA-93FD-3E07517D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F8F780-FDBB-4BD7-881D-2C521E63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E62A27-0891-4FDF-94FB-C9864261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16001E-2CC3-4C2D-A0A4-2F1DD4E3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CE0BA-8256-4F96-988A-691C67A1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76B54-05C0-4013-BB02-2CD69EC5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2FA637-8983-4B53-87F5-1336C0D9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2266D-90BE-4E37-AA85-47213732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成功标准｜状态量关系需满足过程条件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D6678D-C6AF-44D4-82DF-5090C252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9B3923-A5EF-4D8E-B856-935338C7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2BA756-C7D2-4769-82D2-41D4D1C4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954129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DBCAB0-1716-43C6-862C-7F72F43A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989C3-820F-44AC-94D6-84ED76C1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2b1b4be244f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266E0-F26F-4F8C-AA5A-CB788F52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95253-B4DB-4668-86E0-80D029CB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EEAE75-B538-4833-8C68-2DAE2EF3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45065-DFA9-4194-80D3-E1468115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02162-793E-4970-8BBF-5DF1F9EC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63561B-CC61-45A2-889C-AFCB790D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边界提醒｜摄氏温度直接用于气体比例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EC9674-5863-4D98-A839-33513DF5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3C24F4-8B53-4414-AC3E-1C8A3C60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3D84EE-EAF1-4E4A-A0F5-6F2E1713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温度、内能、热传递、气体定律。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35602C-C8D7-49A7-B1E9-8F18591C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47EA9F-E14E-469D-8694-C74E9956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958715-1135-4BAD-BCAA-E05BCD5F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5D0180-3A90-4DE0-848A-69BDDF05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1A·比热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A76CEC-55A6-480F-93DA-D8A316F7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4D050E-6DD6-4102-A343-680CF8BB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74A57F-5D1D-49AA-8231-132935041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D0631E-9E06-477E-951C-8A12F9C5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626670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E0B4A8-E49F-4246-9316-4E495728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B7AD9-FDD5-4B8D-A2B6-C74A619A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b4a979b8842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37343-3426-401B-AB61-F7A94CAE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6C369-24DF-4D0A-8261-5B4C0628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089CF-5A21-46BA-B04E-040F7691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能解释“状态量关系需满足过程条件”，并识别一个反例或边界。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5BFB1-45B8-4E13-B878-D95E6D50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AC06B-CE63-49AE-9380-52727C77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7DFD5B-FC3F-4C1C-A733-66878B0C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A3761-7604-4095-8E51-6BF14F6C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916ED4-10BB-4D2C-BB6B-9BBEC69F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029C6-1C32-42D7-BC50-0A207A76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81CE21-468D-4435-8B11-091BAF9C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C5264-0317-4DA3-898C-CB955331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B4632-D2AF-4496-92D5-6D491F95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545B4D-D1D6-49CA-BB38-B739E33ED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527DB0-CD1B-42D7-ACBC-B80D5BBF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575819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EDB863-1EEC-474D-B28A-F5788149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8D5FA-EABC-4B3C-9E78-1639DC31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59e3b38b944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D1203-B758-40FC-B48A-CA991649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0D21D-2672-4D05-B11F-BA226C2C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7DBDA-B66F-435C-89A6-E04CCA22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93755-D408-4B08-811F-CB8DFCF4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1FDE38-F5E4-4E87-AB5C-29D543A1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E3370-6DFC-4B79-8F27-2D95D7A1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033D52-883C-4CBC-A9E1-51BE1708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182F60-91F9-427D-AED2-B8EC2A10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57AF2-9861-4416-8AFA-B3F714CD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4CCABB-228B-4136-BD91-645534FC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50D4E9-B8F7-475D-979E-619B7D6A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42682-FD3D-4308-AF7A-852D350D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A4FED6-2AE4-42C7-84FB-D11CD50D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CBFA9-BEFE-4C29-B1B6-35353636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8E72B7-8351-49FC-84E8-7468E6F8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正确结论：15120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解析：Q=mcΔT=0.6×4200×6=15120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0D18C5-D7E8-47BE-AAA1-8C3E1FFFE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B7E5A3-FE8D-4B70-98F2-5179FCE4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AD3B2C-1358-4C5C-9DE0-4BA5B199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FDFFC7-8AF9-46E6-AC14-D23618E2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646312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1DE92A-4B00-4BCA-A1A3-E84725C3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1E879-7DEC-44FB-B0CA-F25A91E4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d2b43d7474a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7C07C5-BC47-451D-826C-230272D2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2823A-0DFF-4ACD-A846-98BDFDFB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7529C8-7DF6-4A15-8975-61DACAED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94F90-4069-4333-8C7F-FB932F29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4BC8C-1FBB-4AB0-A7CC-7E47A126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3710C-2427-4218-AB93-6791C9B5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CED068-A475-4199-B090-47688FE5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F4647-4A2D-40C7-A433-A1329585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AE08B2-E027-411E-9EB3-69D4970D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4AE10-DA59-49D1-8047-E329D99B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796193-D1F3-44FF-9F5F-847017FE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0F1ADF-D8B8-4DF7-9591-0CBB0FA0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9319F-65CD-4D5D-BD81-21B92726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2B4C3B-390D-47F7-A5A4-438059DA1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E1FFF-6B69-41DE-B190-E73FC413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F055F0-25B4-4208-8EC7-C51C83D3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19F7ED-0431-4EE3-AE81-397C3479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6B27CE-9D28-4F23-AEB5-28AB1F3E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393AE3-662B-4E30-BB6F-B4B0242B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332640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B3CB9-837E-4A1A-91D0-EA4874C6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5C9A9-7A6A-4A4D-AD72-4F143F9B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f01dfac3a42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E09F7-39CD-43C2-A947-32ABF174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CF4B0-B5B4-4F4D-BDD2-309AFAAE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C3450-4481-4C4E-8F17-62E6940F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643E7-A321-4E37-B046-2DF68788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5C6EC5-65ED-4D1A-B3AD-7A6A8A64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55451-1428-4370-A696-AA29922F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00030-E273-4E49-873E-9E667E48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B4BFC-6F0B-41EE-9FCF-F40367BF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296CF2-0612-40DF-BE9E-5E0CEEE2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8E3A4-F3E1-4A0E-91B3-D05445A9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D1A6F-C242-4406-816C-C801CCC6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EEC804-0F99-410F-BDB9-AED22E41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C6F4A-CD8E-4479-8861-F33A513E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A6A7C-A78E-4BEA-BAB7-34904D2E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DDBF3-D29D-4D49-A12E-09165A25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5504FA-7FEB-4B11-8324-79381B65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27B10-C119-4A3D-8C89-88A1E220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329585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76316A-9F0E-4591-8CBB-BF0E3E8D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13205-3901-4CCC-9AD4-DD6E50E9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828fa87be45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16FA3-902E-49C1-8A59-139C8021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DF1A5E-75F9-477F-8955-1A2BB646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83BC8-2C58-4A3F-BB30-8CB18D30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BAE85-459F-41DD-AFDC-9BC6CB13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ADFD2-489A-4278-93FE-D2563499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644AC5-7874-4F8F-9F8F-E2537E96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6F116-65DE-44BC-A015-7421C02A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C87720-F93C-413F-86F6-489BD308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0726BC-E60D-42AA-8274-C9B3C667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11040-AE53-4C0A-B5C8-ABBFFF73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90479-A368-42BC-B68A-C440726C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B354B6-7269-4D84-A86D-0231A85F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DC0598-D8F2-4612-859D-7A922988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01B96-C1D0-444C-86C4-FCEA080D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51677-DB1B-4186-91F5-723711ED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CC4662-10DD-4731-BD70-30074AE3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3CE1D3-F097-472B-9CF0-1F11AC9D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746098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E9EC52-A418-4527-9AB7-DD2E8E99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E24F9-2027-47B3-ACBA-7407021D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8f677479c4a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DF4B8-3C94-4C9D-AE41-C83AD21C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DE486-9239-4B8A-98A9-99C04BE9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22C77C-E184-48D0-A23A-0826DCBA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3C49F-CFF2-464D-ABFD-9B0E88955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加热器在 25 s 内向水传递 7000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25163B-EC1A-466E-BE29-DA71783D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EE86F8-4992-4E26-AC06-BA2A1A39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44B4C6-4DBA-4BE9-BDA6-6C30A475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DB0B6-368C-408B-BE2D-14FADCF7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9BB9E-D767-4EEA-B6C8-87EBD160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211E71-32D1-474E-AF6F-28BDCF5CF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EF5726-B9EB-4DE5-B0F9-4B8A5836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92CCA-CC71-48BD-AC2A-C451B46E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4FBD76-0797-4ED3-AF4D-5E3D2557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B086E9-8C7B-4485-A907-780E0AAA5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1E9F32-7479-484D-B6C4-18BB853C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567730-A796-45A8-9818-AE29C88E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A5D7AE-12A5-4994-A6A5-2CFDD652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F85628-BD7C-4680-987F-58F0F492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6FB378-2F96-44DC-B54B-90E3D3DD1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346946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C54398-F4A6-49C8-A3E5-D72F962A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FB0BDC-7EC0-4EF4-B041-9CF946A2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61f44541a47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74C2C-9DDA-4C43-9CF6-6A5C89AB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53DF8-5BC8-4D8B-B937-99FB1C1D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9FFEB-57CB-4297-98D1-6F595C1E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A4E9C-5C92-421E-A4A4-5A79048F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5B7CF-4513-422F-835A-00BD1055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ADEE27-9FB4-4EB4-ABCB-7F865EA6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B5EF59-6F99-4A12-9E4D-E78ADB5A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6DDEA7-8A49-4662-B110-6FAC2500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7A14D2-6A37-483F-B8B9-BBF59265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加热器在 25 s 内向水传递 7000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A8440-C7FA-46E0-B2EF-14A50ED3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0C523C-6DC4-47FD-B2F3-30157D77B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85F97F-460C-4F2C-AAD6-CF253E34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687111-FFCB-4707-815C-08201BD3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360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C31549-90AE-47E4-92E5-753AB907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E973E0-E141-4B64-A115-7E5B937B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72148-AE9A-4F4C-A18A-CE88098D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DBF0B1-D76E-4A16-9149-9EC7833D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210422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937F1-2C90-4E35-89A4-FA246E49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F09FD-EE87-4840-ADE1-58AB80AB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c55fd589540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E241F-0D05-4294-8375-A65BAB4B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A760D-5E21-424E-8902-1FBA803C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57752-5919-4CFF-B471-4C8C455E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650F9-F0B8-4320-BF9E-3EFEAE1A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241E5-F25E-4907-9C17-4DFAA559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EC915-6D9C-4B97-8498-76295128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B72775-9F41-4AF6-91BF-A9B5E05A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2C1DB-066D-4439-AC07-312A03C9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正确结论：280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解析链：P=E/t=7000/25=280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4B5440-6422-4EE5-9919-810E64E5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A2F93-5DD1-403F-B93B-40FFB68C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A5795E-FA4E-40DE-8910-7C22B83C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54A90-6EF3-4729-BC90-B477946C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218543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31B5B-9CE5-4293-9B18-487B64C0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2B98F-8990-40C9-8678-21D3C220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b99a35686c4a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B4465-BD82-4455-A245-50FDE5C0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E6C95B-EF11-47C2-B898-ED3F2AD8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3A3CF-4809-491F-A5A7-B1C6E692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B10EC6-D1C6-493C-B62E-F6F5B0DD8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360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92200-632A-443F-8A2B-0A480048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B6F38-DC66-4195-A287-D59AACFE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D98A9-42A4-4740-8FDF-3563DBED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A486C-0B32-471B-AB7B-B6D823EAA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C46109-C1FC-4947-B927-7D77F5406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53C283-7789-412D-B339-550B5440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9C3226-EBF9-49CF-A6E0-6F061492C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3735B-F6CD-4615-94EF-49EC19A0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959D57-F55D-4827-B91A-A5B0BECB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54090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79C2F-AC5D-440A-B8D4-CC85961F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92389-A79C-410D-B831-516C1CA9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95ae2482744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ED1F1-A4B8-47D9-8044-4179F16C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10A7E5-B455-4575-B3FE-439E8604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985249-3B41-4DEF-8224-6B69D3F0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能独立执行“画状态图—列守恒—判断过程”，并说明每一步理由。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2677D-C5B3-4F38-A375-1F5A5BBC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59BCB-2CAA-47E1-9A86-5D7E99E9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7BDD91-A389-4027-A2C9-933D1868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C7666-1CE2-47E2-96A3-0B553AC1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AD349-CFFE-4AC3-A6C7-ACF01297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A3D3F4-5CC7-4EC8-8256-D23260355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ABF3DA-6BEE-4797-970E-73178710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10FEC2-EA07-4FD7-B374-CD56A615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42C2B-5EBF-4E01-9BCE-F094D254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17C0E3-1923-4715-9A68-3ABC5D85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FDE781-B555-4C11-BFEB-7726FC65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032142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59EB5D-353F-454D-8DE9-A78E77657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46356-3406-4230-9FBC-1730936C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d02665645a44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A6FD8-F6FC-4241-A994-78B8E71A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F1FCD-51C6-4DCA-9C7F-6E4FC627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CFD5A-9DAF-404B-AFDD-9CECFBF5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68056-23AA-4F99-A961-C9265E87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3C2FE-14E0-4B9B-A6F7-6D484DE6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622F9-A747-4B72-B363-43E20E31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25878-727C-4C29-9FD8-CFA89B1E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2E732B-9193-4A43-A4A7-442E1BA0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1CC30-5883-4D11-B19B-B4633632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38954-D75C-46FB-9CD3-4A25B6B9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D7FFE-8C5E-4AF7-8D2F-884B310D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A0E301-9D03-48E4-B1D6-D0216031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709923-4D7C-4DFF-A5CD-C5A12F7F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614FD9-38DF-4885-A73D-406EC4CB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B3E42F-4869-4E61-8B56-602D6227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正确结论：26880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解析：Q=mcΔT=0.8×4200×8=26880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5CE1F7-5736-4601-9EE2-36621459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D21229-4E13-40EF-A499-12857495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77C652-C15A-4C91-8C39-07EF4737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A23DD-0000-4EB1-B5D1-F56176EC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506627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8C8190-70F6-4D94-B9D2-7724138F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25693-FD4E-4851-BD6B-4EECD9D5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420ca28aa64c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5927F-E65D-4FF2-B1E3-55BDDD67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3DF5FC-CC1B-4137-9AEA-F69F1E6D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017B4E-EA1A-470B-851A-BAE6E6BA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00707-9941-4EF7-BCD2-EFDB9ED9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57D5D-60A8-4F69-9D49-288A1E50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2360A-29F0-47AA-94A4-ECA19C09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30F8B6-FB44-4DF2-BCDF-413E80D71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EA810-7EFE-4FD9-B81A-8B695BE1E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F6A8F2-E695-4BE3-991B-EE9CCF2A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9C0B0C-7E2D-4538-A429-BD31B101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3272A-61B3-4388-89EA-831D2E70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F1D42-6FCD-46F0-A4A5-A7893F14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440410-D743-47F0-B948-CC46C194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979771-C8EA-4687-B4AE-CC2F09FF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A8E77B-C594-493C-A14B-E21E9F92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F7704C-45E2-4C4D-A99C-02C3D95E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481394-8A09-498B-87B0-41FCE44B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FC4D0-9C51-4BAA-982C-1B4E0A6F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1B6398-B429-4166-9BD9-063962C8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5640267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7E6DEA-74F2-4832-AF9E-F4D79072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D238E-464F-4741-9777-3A7B9F27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b09c0dc6424b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4E506-6379-4428-8940-65C1FBDF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E388B6-7C43-4DE4-BA78-229A1D9A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350B6-29D9-4B7B-88DD-2128D5F8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A7C58-ACB2-4BB4-ABAC-6E2B9C21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020BF-64AA-44C8-928D-12E22DF7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D9906C-D16F-474D-941F-0993A994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06729-B83A-4D25-9AA3-BFF97988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84CA0-F394-49C3-A37E-D5027BAF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AB1E6-D1B0-4D22-83C6-C67D4FEF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16FC6B-A1A1-4763-890D-06A81B24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38067-FDDA-42AE-9058-D6532CEC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FD9BC-0A52-4A24-B005-D6F26FDE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9B1063-621C-4D5E-BE02-253417BE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F744C1-D278-414A-98BF-E50BF33F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51A428-77F7-4545-B91E-355452E0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84E1CD-F0AF-49F4-9B75-0FBDF0FC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9B800F-46FB-45B8-878B-E08BDB8F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400939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9371CC-59FD-45EE-9CCB-8E80B6FF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A63A4-0BEF-4F85-A0EF-7721B094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a73139ac404f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4C2A4-F1F1-4CCB-BCED-DB6D03C4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553AC-098C-49B7-ABF0-B8878BB6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A6592-86A2-40CB-912E-8AA01D28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00F1F-38E2-4A41-9C86-F8888D8F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8F363-5746-4025-B756-3CAB7241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F9B27-0182-4BD6-AD35-7D5BC053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92B803-6C2D-462E-AD4B-130FD108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8F3B6-EB2E-4F4E-BF34-3385D330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B73DD1-0A80-45A6-9303-69941CA9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0DD3B-4877-408A-AFCA-0AD36060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449624-E563-48A2-B0DF-37EBF9E7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37843-21A0-47B9-A51D-B341E788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4BBB4-4D0D-4AEF-9263-E49586CF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B1A09-D4E8-4742-A370-42C8F36A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E3A245-A728-48A7-8913-B34604A4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48CEBC-1953-4471-BA72-115DA790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F75C7-EBEC-47F2-BF6D-B2C6957A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4656622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F14549-6024-4FA8-968A-4BE9B825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46A61-4475-485B-8F8C-900351FB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648a2632c46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93104-DC39-4FCF-871A-C5243677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DC6BF4-3971-4223-9C17-CA20ECA9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3BD61-7790-469B-8DF4-0707A39D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657BF-D41D-431A-B955-B13BE50A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加热器在 35 s 内向水传递 9000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540566-AA8A-420E-9110-DAAA1153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7ABAC-567B-4A76-9857-2381F455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6BAA84-3149-4F6A-9D81-4A63D6D2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07026-74AC-4078-BCF2-F0197B35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0C70F-614D-4712-8E17-3602B732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5C5525-3785-4BF3-A8C1-76B9D1EE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B0DF4B-15E1-4CC5-A07D-0F59F7C9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4850F-FAD7-43D2-9F9B-087320A4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2F2467-CAD8-4C71-9EE6-4FEEF1EC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EAA475-7DE0-4D5C-B5A3-1AF63118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886DEA-31C2-4076-A442-683B8B20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766275-3FD6-4E72-8BA7-A61C6CFB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2791FF-FBDD-4C0B-991C-646F3FC7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1A0A12-498F-446C-B288-9447B052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FBF24A-B3E6-4F92-8825-CC99E993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4920620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F8AC33-EC97-4173-ABA2-833ED81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FCFF7-975A-4594-9515-6ED96E15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3d8ba9a1b43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C3E22-A1FF-4878-AD80-84756A0C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D8749-EB07-4DCF-AAD5-A3C7998B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A29D2-9655-47C6-A6AE-B1489020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4A408-1735-4CFF-9EDF-876F35B1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3F56B-A6D4-4590-8931-07A5CBC9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7F4AF-68B6-4731-8894-05373305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42766-2330-4853-B8E4-384957E0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020A6-6842-46C2-972A-2FA7E048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228C3-E9E2-4156-87FD-BC55450A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加热器在 35 s 内向水传递 9000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0551BE-C3F0-4F18-937E-4D71E83A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2EB543-3499-48F5-A5E1-42972373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FA8632-C737-47D8-8732-C5446E38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602DD8-2B90-4E1A-B650-E2ECFCDE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420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27A5C4-FD06-46C0-A57F-D47BBD57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22689-C8A9-445C-9D56-EF0D0C76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E63BB5-99EF-4253-A6E4-8CC4B6EF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39708D-FE96-48A8-9B61-806D49494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574454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AFA65C-2194-48ED-A53D-6078A450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9E06F-B3D0-4C49-8C4B-5F8FAD89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b43849f8541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83B3E-42D8-4E2E-9C76-30F98F46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86B20-1614-4614-A362-D1A4BFC0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37CBB-495A-4C4B-8C36-8FDB37F5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25498-FEE9-4D09-A7CE-B12214D2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D61CF-96D1-4712-8B7A-8070ECCD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391E0-6D27-452C-95D3-8A8963698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9EA61-7E32-48FF-AAEF-D0D525F3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1D7778-EE2B-4A17-9947-DC48F1A0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正确结论：257.143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解析链：P=E/t=9000/35=257.143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026B2-E537-436B-9AED-56C0FAE1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1F24E6-EAB4-4985-932D-E43025C5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28117-6B60-46AC-AC60-0A760597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6F49E5-1C91-49C8-A819-D90F1241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5778668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B9513-2D94-4B10-A99F-17FB769B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2BD027-3B2C-4BB7-A980-BA5BB444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108d40e6144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92617-4253-4293-AE6F-E987CB0C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67F94-E998-49D9-B5F7-B063D610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27170-2937-4D81-95B6-0D4C5BD1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54EC1-7985-4869-88D3-DBDF0A8B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420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3BEC2-4A1E-4DA9-ABBD-6AA59008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3FE15-0E8C-4E1D-9CE0-87CA286F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B7311-0003-4201-B625-74DE1AED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2F526-D228-4099-AD9F-949D6CFC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F31C30-6E6F-4B2E-BFEB-14697C80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6EA7F2-CCC1-432B-A3B5-941C4CDC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8EEBA-50FB-4E14-B972-2B779237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F826B-CACE-4E8E-BDC9-2C107B6B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C15B5-A953-46AB-B673-08293565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6282856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C461E4-BC62-4DC6-A47C-CAD4C951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3352C-2FE7-4297-ABC1-FDB96BA7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118c6310e44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44B0E-63B4-4FE7-ABB0-2DB2FB20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D1CF5-8D94-4D6D-874C-68F9F56D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9F88C-9F33-45D5-BD4B-8E3A1CB1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C8A639-D081-4B1F-9551-7F709CE5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1456BA-C095-44F9-81C6-B206FF7C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628ED-AE7A-43DC-B5CC-F14A1FA9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BD3EE5-94B4-412A-B8BC-0FD43EA8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5CC10-7824-4B21-A667-B99D2B23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4016E-67CD-47D5-8186-F0E01B65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74F552-2449-47E1-B219-724C0746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4C2E71-2FEA-4325-9682-9B3235C3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C7C40-C490-421B-92F5-B4380D0F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5FFB3-22FC-4B83-824A-670F42AC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EE048-C550-4A37-BB1C-82D016CD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7360877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11AB9-2927-4880-8351-F0DDC42D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5B452-255E-4AA7-AD5F-E25B4832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19fd009ba45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B0C87-53E8-4269-88FE-84625CF3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F88AA-DA2E-4C59-88D2-044E0E3E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5B9A0-4B24-46A2-B815-D3BDD029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1CDF8-E1A6-4808-81E4-3C386A5C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707C33-B91C-481D-B8EA-B2F67562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E5723-2B69-4622-B7AD-5E2D7DE8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F64D0-09D9-45DA-9D9F-926F76B8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5EF52-B9EC-4016-A1D7-DD0868A2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67E25-F9C3-4B54-AD6A-4AC7F931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CB761-5915-4B59-A0EA-6B8C9989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FB96B0-6D66-4DF3-B339-E4311503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357478-13BC-486F-B8D2-D30A0FA9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90B04-7566-4C37-B3D7-B1361B5E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6C181-6EFF-460A-BE86-701ADF5B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99F906-DA20-4A22-84CA-E8A2AB54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正确结论：42000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解析：Q=mcΔT=1.0×4200×10=42000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2A137C-A6EA-446A-8963-D3C77D2D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AE9A8E-40B4-4052-AFE2-53EC26F4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45F52A-C458-4B1B-809E-250EA54C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3DDF51-1D44-4150-BB99-FE26B3C0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579003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2F3E39-EE73-4792-81C1-05C61108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B3C2C-67FD-408C-966B-83E92B68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590b6761748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6447E-9FA3-417E-BA9D-69C9F8B9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82FF3-23B5-4610-8ADB-5FF38E52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151E6-9256-4046-9369-2C11FE34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F2143-5FDD-4C7C-8F92-CA04708E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C8104A-4460-4C6A-8152-6CAB9A04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E0F6E-68FA-455A-B7C0-672356E9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6E5E26-7675-4FE7-86C6-CBF25E09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CFF1E3-4E10-40FC-9842-808702B6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EE406-0636-47CF-B9A4-84D2B0A2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67A385-344B-4F67-B482-42F12390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EEBEE-C190-45CE-817D-831251D36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9B07C-18BC-46F2-97A4-9579EA8C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C2215-0397-423A-AA24-AFE61943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3EE2E0-91CA-4AE4-BBF2-73C06107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1E2847-7625-43F8-9422-E5B8D2EC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2299F-CE73-46DD-B5EE-6C8A1947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404B9-0E2F-4C69-AD37-C362465E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69DE07-5994-464B-8C1F-78791315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92FFEF-34CA-4AA6-8F54-3C53605A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957502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98E81-4BE2-47CA-B11E-8623B335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B3A8D-0889-4B2E-8E71-3EF7CB31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178c2f3dba4a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FA9DF-0A75-4C27-9A6E-C4C5DBF5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CB0CD-5042-4BDF-80CA-792B41F8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7E2F7B-E523-4E47-A098-D6A71969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0419BB-C493-47F2-AD95-AFE544EA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466AF-F2E8-4658-AC79-298493CE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8F79F-4D63-4B63-BFDA-5539941C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E9B218-B9BB-4C7A-9D10-F9711D91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03113-FAA8-4DCF-BFA9-9C98717A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30893-6978-49D4-9D8E-888A3CEF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A1B43-F933-404C-BBF6-A707F622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934725-F953-44EC-8E92-08532F4F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86750B-F030-4CE6-A11A-F44A5882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1B7C1-CF1E-4F08-AAB3-6C744150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F4F98-EC2A-46C4-A7E1-B34279EB4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AAE277-74A1-4EFA-A945-84409A6C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DF146F-4B8B-4255-A482-B63A5530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55F6A4-D852-44B5-AE85-6FD24F40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5163753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9428C-0A8C-4A67-87C6-CEFF855D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5D747-8A26-4599-A620-117F2AFD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b8c13e3e848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0090E-BFEA-40FC-BF91-E528CE4A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2C4400-5FD8-4104-9201-FCA81F7F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8A7CD-2850-4846-BB57-AF639F87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B9329-F1E5-4B03-AE48-8F813A86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8C66A-C120-4076-9C1B-5DDD3FBC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51300-05F8-42DE-B650-21E118BA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5141D-E499-4153-81CF-ECB2232B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16652-0605-4018-8F28-C71B0F88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69ABF-F276-4CE7-B593-A724CEA90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EFED55-4A2F-457C-B427-5C8DE2AD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8DD81-9944-4B71-8546-C0B84B24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188CE-20BA-416F-ADB8-1211B3C5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988E44-5B16-48B3-8DFF-653A41F6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AB62F1-E5BC-4248-BD16-7B0E73F3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F77643-5752-405C-AEE7-04CFBF11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CB224F-641D-475D-B550-ECB5318B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C3C45A-1D49-4920-8361-2F0B4BB0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3531848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42CD8E-43BC-4F49-AE97-8D96B3F5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105EC-F653-4191-AFB0-62B9A5A8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dc117e77744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1017A-6FEC-4F4E-8252-0BDA796D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30772-5057-4CD1-AA00-EB54A48A3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A7E39-E56C-4D6E-9B50-ACE7B5C8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FE45B-5FF5-499B-856B-A2BCBBBF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加热器在 45 s 内向水传递 11000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12057-4B93-44BB-A7D9-D6976D2B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39E010-88CD-443D-9D0E-940C6A6C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9D7FAB-D5BF-4EAF-95D2-E6383ED7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9AD40-1CF9-428B-9F8A-2DE30EE2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D84CE6-B8FF-40FD-96EC-8E21B1F1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1A5E2-2A48-4164-B64B-DFE914D7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4FAB42-6708-454F-8094-9709905A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D4B59F-1BE7-40AE-BEF9-93857949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73F716-EBA3-4457-AE2A-6DFFC7DC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CF252-FB60-48D4-8952-8FE95157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6DF23-342E-4370-A8BA-9EC4C1B6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D2A1D-7BEF-4D83-B949-2731A076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8F68C8-065A-4837-92A3-5FEED434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66F343-DEE8-4B26-8E7E-0B13EB0A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F95733-FFC7-4196-998B-2D12B4CA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5887840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A5C523-0003-477A-8DA8-DEFFBC79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A8C9B-4D27-4442-ACB1-9F54D92E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b91e6661e46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D62F7-7D44-41A7-8B3D-CA8A6727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4D28D-0803-47CE-8FF3-0CD3FCDD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3373A4-1DB3-4304-8976-F8883D16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5B1174-A1F3-42BC-81E2-215E7E9E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24B97-144C-49CA-80E7-B6FA9A5B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022649-2EA4-4950-B72C-E28AACBE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154D9-66E6-4757-9344-EF999156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9F322-9FF0-4646-AF83-DBC7EA03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1D3C4-B886-405A-9D6A-EB60462C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加热器在 45 s 内向水传递 11000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2D721-C355-4DE6-941B-64A99D78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8625B-634A-4B5A-B591-50B430B18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308803-2B72-42E3-87D9-0446FEE1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D00D0E-B587-4557-9303-FCD89357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480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F3CD5C-1B4B-423E-B2AA-A64D2B55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AC0181-F96A-4E02-B2F3-DD5665E1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3F39CB-5C25-413C-9629-D6D6BE7C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2935FC-E331-4AF5-B3CE-D7BFB681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473278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2F19FC-38B4-49AC-920F-674BBD96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43DA1-C9A5-4DE3-9316-5652C96A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096c77b9648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21418-BFFD-447C-9F62-5CAFE5FD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4BD345-0689-447F-9D5C-23C088EA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2942A-8C8D-4851-8844-AA03DCB1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48E27-419E-4B49-9315-1ABCF1EFA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C04D1-30AC-481B-85CE-645CF429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711604-F2DF-4B52-A3B7-A25E7D41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8744D-FEC8-4705-B974-EC28DE68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C8831E-714A-403C-990B-0166B02E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正确结论：244.444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解析链：P=E/t=11000/45=244.444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586F1-1409-43BD-AA8B-83055423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E1D5C-6AE6-4CB0-A004-D6E7206E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D0351-647F-4B83-AFBD-918EEACC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116C3C-2243-4ADA-9CDB-C07C3043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6577714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A2932-35EE-4A0C-A43D-AE4A5B7F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A9AC3-41FA-4593-90FE-5C72C915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38297f2b1443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FBEF40-F03D-486A-94DC-3D452580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CD5B8D-0B16-4595-BF8F-F92AF04B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21595F-49C5-4F4D-9DED-E20A501A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3E8E3D-4813-4E3C-8A42-C13C9F04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480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489E68-3BCE-4A4F-8CDB-18493908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5C0BD-81FC-48B6-AA87-98116592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4BA7C1-3A1D-42F7-9CFF-3AC7AB01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D79D0-1D36-4C2F-BBD8-4E26B6F5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D5B70-7C89-4022-A59F-B125F4E3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21BFA-9181-4E16-8F17-17010887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C31BF1-D318-4A29-A2B0-3D4CF090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819C0-27FF-4EEC-B335-BDD6624C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C90DD-5412-493F-96F6-CEDEF35A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446324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2026-08-19T09:00:33.6340000Z</dcterms:created>
  <dcterms:modified xsi:type="dcterms:W3CDTF">2026-08-19T09:00:33.6340000Z</dcterms:modified>
</coreProperties>
</file>