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6524042f7804c28" /><Relationship Type="http://schemas.openxmlformats.org/officeDocument/2006/relationships/extended-properties" Target="/docProps/app.xml" Id="Ra7eebbcd28934449" /><Relationship Type="http://schemas.openxmlformats.org/officeDocument/2006/relationships/officeDocument" Target="/ppt/presentation.xml" Id="R1f65d54955c94c1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45badc5b8bf4e2d"/>
  </p:sldMasterIdLst>
  <p:notesMasterIdLst>
    <p:notesMasterId xmlns:r="http://schemas.openxmlformats.org/officeDocument/2006/relationships" r:id="R098c426462d849aa"/>
  </p:notesMasterIdLst>
  <p:sldIdLst>
    <p:sldId xmlns:r="http://schemas.openxmlformats.org/officeDocument/2006/relationships" id="256" r:id="R22c0abddbdd844b1"/>
    <p:sldId xmlns:r="http://schemas.openxmlformats.org/officeDocument/2006/relationships" id="257" r:id="R4046bfdd9b64457f"/>
    <p:sldId xmlns:r="http://schemas.openxmlformats.org/officeDocument/2006/relationships" id="258" r:id="Rb5cc4ea2983b4f7b"/>
    <p:sldId xmlns:r="http://schemas.openxmlformats.org/officeDocument/2006/relationships" id="259" r:id="Rc544052582c7497f"/>
    <p:sldId xmlns:r="http://schemas.openxmlformats.org/officeDocument/2006/relationships" id="260" r:id="R931c6be012574b39"/>
    <p:sldId xmlns:r="http://schemas.openxmlformats.org/officeDocument/2006/relationships" id="261" r:id="Reddda41fc7e84248"/>
    <p:sldId xmlns:r="http://schemas.openxmlformats.org/officeDocument/2006/relationships" id="262" r:id="Rc0c36a98a79247ec"/>
    <p:sldId xmlns:r="http://schemas.openxmlformats.org/officeDocument/2006/relationships" id="263" r:id="Re72b3ddb677a4ad6"/>
    <p:sldId xmlns:r="http://schemas.openxmlformats.org/officeDocument/2006/relationships" id="264" r:id="R5edceefd8ca5461b"/>
    <p:sldId xmlns:r="http://schemas.openxmlformats.org/officeDocument/2006/relationships" id="265" r:id="Rc4128ed1c6504804"/>
    <p:sldId xmlns:r="http://schemas.openxmlformats.org/officeDocument/2006/relationships" id="266" r:id="Ra4f3d235ff5c4dff"/>
    <p:sldId xmlns:r="http://schemas.openxmlformats.org/officeDocument/2006/relationships" id="267" r:id="R503947de28d841dd"/>
    <p:sldId xmlns:r="http://schemas.openxmlformats.org/officeDocument/2006/relationships" id="268" r:id="R01314d89a76a44fc"/>
    <p:sldId xmlns:r="http://schemas.openxmlformats.org/officeDocument/2006/relationships" id="269" r:id="Rbca9476bbb504187"/>
    <p:sldId xmlns:r="http://schemas.openxmlformats.org/officeDocument/2006/relationships" id="270" r:id="Rbec28bceca9243dd"/>
    <p:sldId xmlns:r="http://schemas.openxmlformats.org/officeDocument/2006/relationships" id="271" r:id="R8afdc145487d4954"/>
    <p:sldId xmlns:r="http://schemas.openxmlformats.org/officeDocument/2006/relationships" id="272" r:id="Re195a9b6357649a3"/>
    <p:sldId xmlns:r="http://schemas.openxmlformats.org/officeDocument/2006/relationships" id="273" r:id="Rc756c9070ec74be7"/>
    <p:sldId xmlns:r="http://schemas.openxmlformats.org/officeDocument/2006/relationships" id="274" r:id="Rf533fec6c9ec4245"/>
    <p:sldId xmlns:r="http://schemas.openxmlformats.org/officeDocument/2006/relationships" id="275" r:id="R09aa1cb7fa0547d6"/>
    <p:sldId xmlns:r="http://schemas.openxmlformats.org/officeDocument/2006/relationships" id="276" r:id="R7b0f8ca906fe4f59"/>
    <p:sldId xmlns:r="http://schemas.openxmlformats.org/officeDocument/2006/relationships" id="277" r:id="Rf1a21623627f4db5"/>
    <p:sldId xmlns:r="http://schemas.openxmlformats.org/officeDocument/2006/relationships" id="278" r:id="R2f0a3d85838c450a"/>
    <p:sldId xmlns:r="http://schemas.openxmlformats.org/officeDocument/2006/relationships" id="279" r:id="Rb58a5c4bb2824519"/>
    <p:sldId xmlns:r="http://schemas.openxmlformats.org/officeDocument/2006/relationships" id="280" r:id="Rbddf57abe1c6413d"/>
    <p:sldId xmlns:r="http://schemas.openxmlformats.org/officeDocument/2006/relationships" id="281" r:id="R01c24c73cab84d54"/>
    <p:sldId xmlns:r="http://schemas.openxmlformats.org/officeDocument/2006/relationships" id="282" r:id="Rf3a5d8064a684124"/>
    <p:sldId xmlns:r="http://schemas.openxmlformats.org/officeDocument/2006/relationships" id="283" r:id="Re9a48e80a1fd4bff"/>
    <p:sldId xmlns:r="http://schemas.openxmlformats.org/officeDocument/2006/relationships" id="284" r:id="Ree4882e78181452f"/>
    <p:sldId xmlns:r="http://schemas.openxmlformats.org/officeDocument/2006/relationships" id="285" r:id="Rc7e6d7b8ae2d49e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5685b626c084610" /><Relationship Type="http://schemas.openxmlformats.org/officeDocument/2006/relationships/slideMaster" Target="/ppt/slideMasters/slideMaster1.xml" Id="Rc45badc5b8bf4e2d" /><Relationship Type="http://schemas.openxmlformats.org/officeDocument/2006/relationships/notesMaster" Target="/ppt/notesMasters/notesMaster1.xml" Id="R098c426462d849aa" /><Relationship Type="http://schemas.openxmlformats.org/officeDocument/2006/relationships/presProps" Target="/ppt/presProps.xml" Id="R73791b6992dd4495" /><Relationship Type="http://schemas.openxmlformats.org/officeDocument/2006/relationships/tableStyles" Target="/ppt/tableStyles.xml" Id="Re7d80b02cc274098" /><Relationship Type="http://schemas.openxmlformats.org/officeDocument/2006/relationships/slide" Target="/ppt/slides/slide1.xml" Id="R22c0abddbdd844b1" /><Relationship Type="http://schemas.openxmlformats.org/officeDocument/2006/relationships/slide" Target="/ppt/slides/slide2.xml" Id="R4046bfdd9b64457f" /><Relationship Type="http://schemas.openxmlformats.org/officeDocument/2006/relationships/slide" Target="/ppt/slides/slide3.xml" Id="Rb5cc4ea2983b4f7b" /><Relationship Type="http://schemas.openxmlformats.org/officeDocument/2006/relationships/slide" Target="/ppt/slides/slide4.xml" Id="Rc544052582c7497f" /><Relationship Type="http://schemas.openxmlformats.org/officeDocument/2006/relationships/slide" Target="/ppt/slides/slide5.xml" Id="R931c6be012574b39" /><Relationship Type="http://schemas.openxmlformats.org/officeDocument/2006/relationships/slide" Target="/ppt/slides/slide6.xml" Id="Reddda41fc7e84248" /><Relationship Type="http://schemas.openxmlformats.org/officeDocument/2006/relationships/slide" Target="/ppt/slides/slide7.xml" Id="Rc0c36a98a79247ec" /><Relationship Type="http://schemas.openxmlformats.org/officeDocument/2006/relationships/slide" Target="/ppt/slides/slide8.xml" Id="Re72b3ddb677a4ad6" /><Relationship Type="http://schemas.openxmlformats.org/officeDocument/2006/relationships/slide" Target="/ppt/slides/slide9.xml" Id="R5edceefd8ca5461b" /><Relationship Type="http://schemas.openxmlformats.org/officeDocument/2006/relationships/slide" Target="/ppt/slides/slide10.xml" Id="Rc4128ed1c6504804" /><Relationship Type="http://schemas.openxmlformats.org/officeDocument/2006/relationships/slide" Target="/ppt/slides/slide11.xml" Id="Ra4f3d235ff5c4dff" /><Relationship Type="http://schemas.openxmlformats.org/officeDocument/2006/relationships/slide" Target="/ppt/slides/slide12.xml" Id="R503947de28d841dd" /><Relationship Type="http://schemas.openxmlformats.org/officeDocument/2006/relationships/slide" Target="/ppt/slides/slide13.xml" Id="R01314d89a76a44fc" /><Relationship Type="http://schemas.openxmlformats.org/officeDocument/2006/relationships/slide" Target="/ppt/slides/slide14.xml" Id="Rbca9476bbb504187" /><Relationship Type="http://schemas.openxmlformats.org/officeDocument/2006/relationships/slide" Target="/ppt/slides/slide15.xml" Id="Rbec28bceca9243dd" /><Relationship Type="http://schemas.openxmlformats.org/officeDocument/2006/relationships/slide" Target="/ppt/slides/slide16.xml" Id="R8afdc145487d4954" /><Relationship Type="http://schemas.openxmlformats.org/officeDocument/2006/relationships/slide" Target="/ppt/slides/slide17.xml" Id="Re195a9b6357649a3" /><Relationship Type="http://schemas.openxmlformats.org/officeDocument/2006/relationships/slide" Target="/ppt/slides/slide18.xml" Id="Rc756c9070ec74be7" /><Relationship Type="http://schemas.openxmlformats.org/officeDocument/2006/relationships/slide" Target="/ppt/slides/slide19.xml" Id="Rf533fec6c9ec4245" /><Relationship Type="http://schemas.openxmlformats.org/officeDocument/2006/relationships/slide" Target="/ppt/slides/slide20.xml" Id="R09aa1cb7fa0547d6" /><Relationship Type="http://schemas.openxmlformats.org/officeDocument/2006/relationships/slide" Target="/ppt/slides/slide21.xml" Id="R7b0f8ca906fe4f59" /><Relationship Type="http://schemas.openxmlformats.org/officeDocument/2006/relationships/slide" Target="/ppt/slides/slide22.xml" Id="Rf1a21623627f4db5" /><Relationship Type="http://schemas.openxmlformats.org/officeDocument/2006/relationships/slide" Target="/ppt/slides/slide23.xml" Id="R2f0a3d85838c450a" /><Relationship Type="http://schemas.openxmlformats.org/officeDocument/2006/relationships/slide" Target="/ppt/slides/slide24.xml" Id="Rb58a5c4bb2824519" /><Relationship Type="http://schemas.openxmlformats.org/officeDocument/2006/relationships/slide" Target="/ppt/slides/slide25.xml" Id="Rbddf57abe1c6413d" /><Relationship Type="http://schemas.openxmlformats.org/officeDocument/2006/relationships/slide" Target="/ppt/slides/slide26.xml" Id="R01c24c73cab84d54" /><Relationship Type="http://schemas.openxmlformats.org/officeDocument/2006/relationships/slide" Target="/ppt/slides/slide27.xml" Id="Rf3a5d8064a684124" /><Relationship Type="http://schemas.openxmlformats.org/officeDocument/2006/relationships/slide" Target="/ppt/slides/slide28.xml" Id="Re9a48e80a1fd4bff" /><Relationship Type="http://schemas.openxmlformats.org/officeDocument/2006/relationships/slide" Target="/ppt/slides/slide29.xml" Id="Ree4882e78181452f" /><Relationship Type="http://schemas.openxmlformats.org/officeDocument/2006/relationships/slide" Target="/ppt/slides/slide30.xml" Id="Rc7e6d7b8ae2d49e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684d621f73c443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38d1c986ed04b21" /><Relationship Type="http://schemas.openxmlformats.org/officeDocument/2006/relationships/notesMaster" Target="/ppt/notesMasters/notesMaster1.xml" Id="R4c2c43c623e44f3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dbb2dd04e9540c7" /><Relationship Type="http://schemas.openxmlformats.org/officeDocument/2006/relationships/notesMaster" Target="/ppt/notesMasters/notesMaster1.xml" Id="R89d83efd85e843b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ce600e8dabe4a4f" /><Relationship Type="http://schemas.openxmlformats.org/officeDocument/2006/relationships/notesMaster" Target="/ppt/notesMasters/notesMaster1.xml" Id="R4c6699d93f494c5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efc7ace73df4059" /><Relationship Type="http://schemas.openxmlformats.org/officeDocument/2006/relationships/notesMaster" Target="/ppt/notesMasters/notesMaster1.xml" Id="R3357ad8ab5584b5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eeb5d25be3b4f87" /><Relationship Type="http://schemas.openxmlformats.org/officeDocument/2006/relationships/notesMaster" Target="/ppt/notesMasters/notesMaster1.xml" Id="R92369b4bfe274c3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633204cb811406b" /><Relationship Type="http://schemas.openxmlformats.org/officeDocument/2006/relationships/notesMaster" Target="/ppt/notesMasters/notesMaster1.xml" Id="Rd0a7d1ede395462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7d86c4eb9e14c5d" /><Relationship Type="http://schemas.openxmlformats.org/officeDocument/2006/relationships/notesMaster" Target="/ppt/notesMasters/notesMaster1.xml" Id="R074c227cbac04c9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16fabdbe65c4f06" /><Relationship Type="http://schemas.openxmlformats.org/officeDocument/2006/relationships/notesMaster" Target="/ppt/notesMasters/notesMaster1.xml" Id="Rd845cdc4b0e4461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67d8b06a20c4dc7" /><Relationship Type="http://schemas.openxmlformats.org/officeDocument/2006/relationships/notesMaster" Target="/ppt/notesMasters/notesMaster1.xml" Id="R905149846e814ca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dc8d99c3a5e4ebb" /><Relationship Type="http://schemas.openxmlformats.org/officeDocument/2006/relationships/notesMaster" Target="/ppt/notesMasters/notesMaster1.xml" Id="R6ac36a60f92245f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cf13ca4bb054c66" /><Relationship Type="http://schemas.openxmlformats.org/officeDocument/2006/relationships/notesMaster" Target="/ppt/notesMasters/notesMaster1.xml" Id="R412890e667c1423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1397b489ec245e6" /><Relationship Type="http://schemas.openxmlformats.org/officeDocument/2006/relationships/notesMaster" Target="/ppt/notesMasters/notesMaster1.xml" Id="R12739efed138479f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bf2e69daa2e4dfe" /><Relationship Type="http://schemas.openxmlformats.org/officeDocument/2006/relationships/notesMaster" Target="/ppt/notesMasters/notesMaster1.xml" Id="R8939008d21ca4ef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9c0b7198b91c4aa1" /><Relationship Type="http://schemas.openxmlformats.org/officeDocument/2006/relationships/notesMaster" Target="/ppt/notesMasters/notesMaster1.xml" Id="R537e4fa49cf24930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458c7aff02ee4138" /><Relationship Type="http://schemas.openxmlformats.org/officeDocument/2006/relationships/notesMaster" Target="/ppt/notesMasters/notesMaster1.xml" Id="Rd2e43a48a2c6499d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0ac24b459232483b" /><Relationship Type="http://schemas.openxmlformats.org/officeDocument/2006/relationships/notesMaster" Target="/ppt/notesMasters/notesMaster1.xml" Id="R7bf6d344a37d4f51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f40b8062b23d4048" /><Relationship Type="http://schemas.openxmlformats.org/officeDocument/2006/relationships/notesMaster" Target="/ppt/notesMasters/notesMaster1.xml" Id="R09c37e9bb3ee42f3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20f62760b25b4aab" /><Relationship Type="http://schemas.openxmlformats.org/officeDocument/2006/relationships/notesMaster" Target="/ppt/notesMasters/notesMaster1.xml" Id="Rc7c31c415a304436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f8d6adea0c5a401e" /><Relationship Type="http://schemas.openxmlformats.org/officeDocument/2006/relationships/notesMaster" Target="/ppt/notesMasters/notesMaster1.xml" Id="Re168ee9ce13c449f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dbceb1719fcb409b" /><Relationship Type="http://schemas.openxmlformats.org/officeDocument/2006/relationships/notesMaster" Target="/ppt/notesMasters/notesMaster1.xml" Id="Rc41be6cf66a64953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056d459ffc144400" /><Relationship Type="http://schemas.openxmlformats.org/officeDocument/2006/relationships/notesMaster" Target="/ppt/notesMasters/notesMaster1.xml" Id="R98946174bdda4c8a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3e6fd5a42d514fea" /><Relationship Type="http://schemas.openxmlformats.org/officeDocument/2006/relationships/notesMaster" Target="/ppt/notesMasters/notesMaster1.xml" Id="R2a7b68a2df104b05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bab5cbc1f8c049ba" /><Relationship Type="http://schemas.openxmlformats.org/officeDocument/2006/relationships/notesMaster" Target="/ppt/notesMasters/notesMaster1.xml" Id="Rfd68351e143745a2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01b7b7ba023340c4" /><Relationship Type="http://schemas.openxmlformats.org/officeDocument/2006/relationships/notesMaster" Target="/ppt/notesMasters/notesMaster1.xml" Id="R66163c761bef4a13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a939cf53a9e746d4" /><Relationship Type="http://schemas.openxmlformats.org/officeDocument/2006/relationships/notesMaster" Target="/ppt/notesMasters/notesMaster1.xml" Id="R1efae7b975c5486e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d572d3018e6f4cb9" /><Relationship Type="http://schemas.openxmlformats.org/officeDocument/2006/relationships/notesMaster" Target="/ppt/notesMasters/notesMaster1.xml" Id="R426a1d38e86f4df6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0a3a29c7e37e4d04" /><Relationship Type="http://schemas.openxmlformats.org/officeDocument/2006/relationships/notesMaster" Target="/ppt/notesMasters/notesMaster1.xml" Id="Re6941b2a78514e98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d2c40408e9724264" /><Relationship Type="http://schemas.openxmlformats.org/officeDocument/2006/relationships/notesMaster" Target="/ppt/notesMasters/notesMaster1.xml" Id="R2ab1366fb3b840d4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57633981066d459c" /><Relationship Type="http://schemas.openxmlformats.org/officeDocument/2006/relationships/notesMaster" Target="/ppt/notesMasters/notesMaster1.xml" Id="R5409f113c1194410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934a8a7a1a524aa8" /><Relationship Type="http://schemas.openxmlformats.org/officeDocument/2006/relationships/notesMaster" Target="/ppt/notesMasters/notesMaster1.xml" Id="Re08a5413f4f842b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物理 的“波动与声学”学习单元。本套课件共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1A·波速；用于知识范围与设问结构校准，题目身份为DSE原创模考题，不冒充历届真题（访问日期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1A·波速；用于知识范围与设问结构校准，题目身份为DSE原创模考题，不冒充历届真题（访问日期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讲稿】明确告诉学生：本单元只训练“波动与声学”。先解释知识范围，再用一句话建立核心判断，最后示范标准方法。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【互动提问】请用自己的话复述“频率由波源决定，跨介质不变”，并举一个会触发“把介质速度与质点速度混淆”的错误例子。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1A·波速；用于知识范围与设问结构校准，题目身份为DSE原创模考题，不冒充历届真题（访问日期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Q1：一列波频率为 250 Hz、波长为 0.9 m。波速为： 选项为 A.245 m s⁻¹；B.205 m s⁻¹；C.265 m s⁻¹；D.225 m s⁻¹。讲解时强调：频率由波源决定，跨介质不变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【预期回答】学生能说出“画波形—标相位—用 v=fλ”中的起始动作，并避开“把介质速度与质点速度混淆”。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1A·波速；用于知识范围与设问结构校准，题目身份为DSE原创模考题，不冒充历届真题（访问日期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分步讲评：先重述题目条件，再逐步示范“画波形—标相位—用 v=fλ”，最后给出正确结论“225 m s⁻¹”。完整解析：v=fλ=250×0.9=225 m s⁻¹。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1A·波速；用于知识范围与设问结构校准，题目身份为DSE原创模考题，不冒充历届真题（访问日期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用户提供《物理1000题（中文版）》题型结构、HKDSE Physics Paper 1/Paper 2 与评分资料｜Paper 1A·波速。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【预期回答】学生能把失分归入“把介质速度与质点速度混淆”或更精确的个人错因，并写出可执行检查动作。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1A·波速；用于知识范围与设问结构校准，题目身份为DSE原创模考题，不冒充历届真题（访问日期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讲稿】逐项解释“波动与声学”中的专有名词、符号、对象和单位。特别强调：把介质速度与质点速度混淆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1A·波速；用于知识范围与设问结构校准，题目身份为DSE原创模考题，不冒充历届真题（访问日期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讲稿】用“条件—表示—方法—核验”重建本知识点。示范时逐步引用：画波形—标相位—用 v=fλ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1A·波速；用于知识范围与设问结构校准，题目身份为DSE原创模考题，不冒充历届真题（访问日期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讲稿】带学生逐句读取任务，不先求答案。要求指出材料中的有效条件，再按“画波形—标相位—用 v=fλ”作答。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2·医学物理·声强级；用于知识范围与设问结构校准，题目身份为DSE原创模考题，不冒充历届真题（访问日期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1B·驻波；用于知识范围与设问结构校准，题目身份为DSE原创模考题，不冒充历届真题（访问日期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讲稿】先展示错误路径，再用解析链复原第一失分点。禁止只说“粗心”；必须落到“把介质速度与质点速度混淆”或更精确的动作。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2·医学物理·声强级；用于知识范围与设问结构校准，题目身份为DSE原创模考题，不冒充历届真题（访问日期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1B·驻波；用于知识范围与设问结构校准，题目身份为DSE原创模考题，不冒充历届真题（访问日期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Q11：一列波频率为 350 Hz、波长为 1.1 m。波速为： 选项为 A.405 m s⁻¹；B.365 m s⁻¹；C.425 m s⁻¹；D.385 m s⁻¹。讲解时强调：频率由波源决定，跨介质不变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【预期回答】学生能说出“画波形—标相位—用 v=fλ”中的起始动作，并避开“把介质速度与质点速度混淆”。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1A·波速；用于知识范围与设问结构校准，题目身份为DSE原创模考题，不冒充历届真题（访问日期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分步讲评：先重述题目条件，再逐步示范“画波形—标相位—用 v=fλ”，最后给出正确结论“385 m s⁻¹”。完整解析：v=fλ=350×1.1=385 m s⁻¹。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1A·波速；用于知识范围与设问结构校准，题目身份为DSE原创模考题，不冒充历届真题（访问日期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用户提供《物理1000题（中文版）》题型结构、HKDSE Physics Paper 1/Paper 2 与评分资料｜Paper 1A·波速。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【预期回答】学生能把失分归入“把介质速度与质点速度混淆”或更精确的个人错因，并写出可执行检查动作。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1A·波速；用于知识范围与设问结构校准，题目身份为DSE原创模考题，不冒充历届真题（访问日期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讲稿】逐项解释“波动与声学”中的专有名词、符号、对象和单位。特别强调：把介质速度与质点速度混淆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1A·波速；用于知识范围与设问结构校准，题目身份为DSE原创模考题，不冒充历届真题（访问日期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讲稿】用“条件—表示—方法—核验”重建本知识点。示范时逐步引用：画波形—标相位—用 v=fλ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1A·波速；用于知识范围与设问结构校准，题目身份为DSE原创模考题，不冒充历届真题（访问日期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讲稿】带学生逐句读取任务，不先求答案。要求指出材料中的有效条件，再按“画波形—标相位—用 v=fλ”作答。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2·医学物理·声强级；用于知识范围与设问结构校准，题目身份为DSE原创模考题，不冒充历届真题（访问日期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1B·驻波；用于知识范围与设问结构校准，题目身份为DSE原创模考题，不冒充历届真题（访问日期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讲稿】先展示错误路径，再用解析链复原第一失分点。禁止只说“粗心”；必须落到“把介质速度与质点速度混淆”或更精确的动作。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2·医学物理·声强级；用于知识范围与设问结构校准，题目身份为DSE原创模考题，不冒充历届真题（访问日期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1B·驻波；用于知识范围与设问结构校准，题目身份为DSE原创模考题，不冒充历届真题（访问日期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Q21：一列波频率为 450 Hz、波长为 1.3 m。波速为： 选项为 A.585 m s⁻¹；B.605 m s⁻¹；C.565 m s⁻¹；D.625 m s⁻¹。讲解时强调：频率由波源决定，跨介质不变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【预期回答】学生能说出“画波形—标相位—用 v=fλ”中的起始动作，并避开“把介质速度与质点速度混淆”。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1A·波速；用于知识范围与设问结构校准，题目身份为DSE原创模考题，不冒充历届真题（访问日期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分步讲评：先重述题目条件，再逐步示范“画波形—标相位—用 v=fλ”，最后给出正确结论“585 m s⁻¹”。完整解析：v=fλ=450×1.3=585 m s⁻¹。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1A·波速；用于知识范围与设问结构校准，题目身份为DSE原创模考题，不冒充历届真题（访问日期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用户提供《物理1000题（中文版）》题型结构、HKDSE Physics Paper 1/Paper 2 与评分资料｜Paper 1A·波速。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【预期回答】学生能把失分归入“把介质速度与质点速度混淆”或更精确的个人错因，并写出可执行检查动作。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1A·波速；用于知识范围与设问结构校准，题目身份为DSE原创模考题，不冒充历届真题（访问日期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讲稿】逐项解释“波动与声学”中的专有名词、符号、对象和单位。特别强调：把介质速度与质点速度混淆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1A·波速；用于知识范围与设问结构校准，题目身份为DSE原创模考题，不冒充历届真题（访问日期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讲稿】用“条件—表示—方法—核验”重建本知识点。示范时逐步引用：画波形—标相位—用 v=fλ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1A·波速；用于知识范围与设问结构校准，题目身份为DSE原创模考题，不冒充历届真题（访问日期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讲稿】带学生逐句读取任务，不先求答案。要求指出材料中的有效条件，再按“画波形—标相位—用 v=fλ”作答。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2·医学物理·声强级；用于知识范围与设问结构校准，题目身份为DSE原创模考题，不冒充历届真题（访问日期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1B·驻波；用于知识范围与设问结构校准，题目身份为DSE原创模考题，不冒充历届真题（访问日期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讲稿】先展示错误路径，再用解析链复原第一失分点。禁止只说“粗心”；必须落到“把介质速度与质点速度混淆”或更精确的动作。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2·医学物理·声强级；用于知识范围与设问结构校准，题目身份为DSE原创模考题，不冒充历届真题（访问日期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1B·驻波；用于知识范围与设问结构校准，题目身份为DSE原创模考题，不冒充历届真题（访问日期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c299441877d443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52fa94643914216" /><Relationship Type="http://schemas.openxmlformats.org/officeDocument/2006/relationships/slideLayout" Target="/ppt/slideLayouts/slideLayout1.xml" Id="R748a8455da9649a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48a8455da9649a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ef3741f03e4b7f" /><Relationship Type="http://schemas.openxmlformats.org/officeDocument/2006/relationships/image" Target="/ppt/media/image.png" Id="Rb3529883f6574617" /><Relationship Type="http://schemas.openxmlformats.org/officeDocument/2006/relationships/notesSlide" Target="/ppt/notesSlides/notesSlide1.xml" Id="R1cf7aca16a82422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6e3cee96304339" /><Relationship Type="http://schemas.openxmlformats.org/officeDocument/2006/relationships/image" Target="/ppt/media/image2.png" Id="R584ee22f46ef4488" /><Relationship Type="http://schemas.openxmlformats.org/officeDocument/2006/relationships/notesSlide" Target="/ppt/notesSlides/notesSlide2.xml" Id="Ra63ea4a754ad43d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81ca5c54d74ffe" /><Relationship Type="http://schemas.openxmlformats.org/officeDocument/2006/relationships/image" Target="/ppt/media/image3.png" Id="R26b675e5bdc846c5" /><Relationship Type="http://schemas.openxmlformats.org/officeDocument/2006/relationships/notesSlide" Target="/ppt/notesSlides/notesSlide3.xml" Id="R92f876ff4e0c4e9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dd2db815b24569" /><Relationship Type="http://schemas.openxmlformats.org/officeDocument/2006/relationships/image" Target="/ppt/media/image4.png" Id="Rafb0085d03d84ed0" /><Relationship Type="http://schemas.openxmlformats.org/officeDocument/2006/relationships/notesSlide" Target="/ppt/notesSlides/notesSlide4.xml" Id="R02b3f071d7f64e5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d936eaca354b9e" /><Relationship Type="http://schemas.openxmlformats.org/officeDocument/2006/relationships/image" Target="/ppt/media/image5.png" Id="Rd643e8ac8eaa4e84" /><Relationship Type="http://schemas.openxmlformats.org/officeDocument/2006/relationships/notesSlide" Target="/ppt/notesSlides/notesSlide5.xml" Id="Rb2c128aa862c47a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856eed47cb4f0a" /><Relationship Type="http://schemas.openxmlformats.org/officeDocument/2006/relationships/image" Target="/ppt/media/image6.png" Id="R3e5107467fbb4b88" /><Relationship Type="http://schemas.openxmlformats.org/officeDocument/2006/relationships/notesSlide" Target="/ppt/notesSlides/notesSlide6.xml" Id="R9a692a55ac6b437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0c173e664d4d5e" /><Relationship Type="http://schemas.openxmlformats.org/officeDocument/2006/relationships/image" Target="/ppt/media/image7.png" Id="R51a033b38ee84f20" /><Relationship Type="http://schemas.openxmlformats.org/officeDocument/2006/relationships/notesSlide" Target="/ppt/notesSlides/notesSlide7.xml" Id="R76010c9a97f4484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e97d8e29814d4f" /><Relationship Type="http://schemas.openxmlformats.org/officeDocument/2006/relationships/image" Target="/ppt/media/image8.png" Id="R9ef2820cd44c4d4b" /><Relationship Type="http://schemas.openxmlformats.org/officeDocument/2006/relationships/notesSlide" Target="/ppt/notesSlides/notesSlide8.xml" Id="R6004b78482e246b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68acb276f34da2" /><Relationship Type="http://schemas.openxmlformats.org/officeDocument/2006/relationships/image" Target="/ppt/media/image9.png" Id="R440e8b18030b4ef7" /><Relationship Type="http://schemas.openxmlformats.org/officeDocument/2006/relationships/notesSlide" Target="/ppt/notesSlides/notesSlide9.xml" Id="R6849d808c3b8483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3469012ed341b9" /><Relationship Type="http://schemas.openxmlformats.org/officeDocument/2006/relationships/image" Target="/ppt/media/image10.png" Id="Rac561feee7254236" /><Relationship Type="http://schemas.openxmlformats.org/officeDocument/2006/relationships/notesSlide" Target="/ppt/notesSlides/notesSlide10.xml" Id="R998d8b307921480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be5efdd0b84f1e" /><Relationship Type="http://schemas.openxmlformats.org/officeDocument/2006/relationships/image" Target="/ppt/media/image11.png" Id="R2d47f2713c8e48a3" /><Relationship Type="http://schemas.openxmlformats.org/officeDocument/2006/relationships/notesSlide" Target="/ppt/notesSlides/notesSlide11.xml" Id="Rb601cca8b341409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0563bb27f04246" /><Relationship Type="http://schemas.openxmlformats.org/officeDocument/2006/relationships/image" Target="/ppt/media/image12.png" Id="R5011e4144a224404" /><Relationship Type="http://schemas.openxmlformats.org/officeDocument/2006/relationships/notesSlide" Target="/ppt/notesSlides/notesSlide12.xml" Id="Rd3257663348746c6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99da2536ae471f" /><Relationship Type="http://schemas.openxmlformats.org/officeDocument/2006/relationships/image" Target="/ppt/media/image13.png" Id="Re6420d21d7944878" /><Relationship Type="http://schemas.openxmlformats.org/officeDocument/2006/relationships/notesSlide" Target="/ppt/notesSlides/notesSlide13.xml" Id="Rf2dc77e8806a4ea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37ed993c1b4cc6" /><Relationship Type="http://schemas.openxmlformats.org/officeDocument/2006/relationships/image" Target="/ppt/media/image14.png" Id="Rbed36daf3d3946e9" /><Relationship Type="http://schemas.openxmlformats.org/officeDocument/2006/relationships/notesSlide" Target="/ppt/notesSlides/notesSlide14.xml" Id="Ra255ce94beab4daa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2fd4e3cf834bda" /><Relationship Type="http://schemas.openxmlformats.org/officeDocument/2006/relationships/image" Target="/ppt/media/image15.png" Id="R43dd5b1d791148e2" /><Relationship Type="http://schemas.openxmlformats.org/officeDocument/2006/relationships/notesSlide" Target="/ppt/notesSlides/notesSlide15.xml" Id="R88f02b5c28a845da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c28ff02d4b43f8" /><Relationship Type="http://schemas.openxmlformats.org/officeDocument/2006/relationships/image" Target="/ppt/media/image16.png" Id="R20c128e90c5d41da" /><Relationship Type="http://schemas.openxmlformats.org/officeDocument/2006/relationships/notesSlide" Target="/ppt/notesSlides/notesSlide16.xml" Id="Rcc440cb56300460e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7431f37c174c99" /><Relationship Type="http://schemas.openxmlformats.org/officeDocument/2006/relationships/image" Target="/ppt/media/image17.png" Id="R6c389dd34cbc4acf" /><Relationship Type="http://schemas.openxmlformats.org/officeDocument/2006/relationships/notesSlide" Target="/ppt/notesSlides/notesSlide17.xml" Id="Rb5e28f609b21410d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784fe99ed740d5" /><Relationship Type="http://schemas.openxmlformats.org/officeDocument/2006/relationships/image" Target="/ppt/media/image18.png" Id="R00698d1f2e494112" /><Relationship Type="http://schemas.openxmlformats.org/officeDocument/2006/relationships/notesSlide" Target="/ppt/notesSlides/notesSlide18.xml" Id="R93021244d32949cf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97f6ae6a914f76" /><Relationship Type="http://schemas.openxmlformats.org/officeDocument/2006/relationships/image" Target="/ppt/media/image19.png" Id="Rf0df8b730b064701" /><Relationship Type="http://schemas.openxmlformats.org/officeDocument/2006/relationships/notesSlide" Target="/ppt/notesSlides/notesSlide19.xml" Id="R3a5b35c9663f48a3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cb86273fe74c1e" /><Relationship Type="http://schemas.openxmlformats.org/officeDocument/2006/relationships/image" Target="/ppt/media/image20.png" Id="R2ba71850f528400a" /><Relationship Type="http://schemas.openxmlformats.org/officeDocument/2006/relationships/notesSlide" Target="/ppt/notesSlides/notesSlide20.xml" Id="R98f16e07f2cb4608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b68237e36440c6" /><Relationship Type="http://schemas.openxmlformats.org/officeDocument/2006/relationships/image" Target="/ppt/media/image21.png" Id="Ra6f6053cbc794b3a" /><Relationship Type="http://schemas.openxmlformats.org/officeDocument/2006/relationships/notesSlide" Target="/ppt/notesSlides/notesSlide21.xml" Id="R09ca43bcc3f74f7d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9243c595604716" /><Relationship Type="http://schemas.openxmlformats.org/officeDocument/2006/relationships/image" Target="/ppt/media/image22.png" Id="R09689311b91547ae" /><Relationship Type="http://schemas.openxmlformats.org/officeDocument/2006/relationships/notesSlide" Target="/ppt/notesSlides/notesSlide22.xml" Id="Rc2ba25cfbbcb4bc3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4a8adc9d06426e" /><Relationship Type="http://schemas.openxmlformats.org/officeDocument/2006/relationships/image" Target="/ppt/media/image23.png" Id="R522f48cbf9e545fc" /><Relationship Type="http://schemas.openxmlformats.org/officeDocument/2006/relationships/notesSlide" Target="/ppt/notesSlides/notesSlide23.xml" Id="Rfe13dfb5e8ae4874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6302e3cfdc4c84" /><Relationship Type="http://schemas.openxmlformats.org/officeDocument/2006/relationships/image" Target="/ppt/media/image24.png" Id="R6d263333962d4987" /><Relationship Type="http://schemas.openxmlformats.org/officeDocument/2006/relationships/notesSlide" Target="/ppt/notesSlides/notesSlide24.xml" Id="Rd67bbafba7554490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0d66ebd1b048c0" /><Relationship Type="http://schemas.openxmlformats.org/officeDocument/2006/relationships/image" Target="/ppt/media/image25.png" Id="R2672970e8fe14bf5" /><Relationship Type="http://schemas.openxmlformats.org/officeDocument/2006/relationships/notesSlide" Target="/ppt/notesSlides/notesSlide25.xml" Id="Ra6d7e3303e3841fd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21ab2c454d45e0" /><Relationship Type="http://schemas.openxmlformats.org/officeDocument/2006/relationships/image" Target="/ppt/media/image26.png" Id="R368606a31d4e4ff1" /><Relationship Type="http://schemas.openxmlformats.org/officeDocument/2006/relationships/notesSlide" Target="/ppt/notesSlides/notesSlide26.xml" Id="Rfb446a9c0d6c4bc5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6297be7c2441c6" /><Relationship Type="http://schemas.openxmlformats.org/officeDocument/2006/relationships/image" Target="/ppt/media/image27.png" Id="R052c9cbe0b3e45ad" /><Relationship Type="http://schemas.openxmlformats.org/officeDocument/2006/relationships/notesSlide" Target="/ppt/notesSlides/notesSlide27.xml" Id="Ra797c038d2da4783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39add06d734b50" /><Relationship Type="http://schemas.openxmlformats.org/officeDocument/2006/relationships/image" Target="/ppt/media/image28.png" Id="R675f2f183ed74778" /><Relationship Type="http://schemas.openxmlformats.org/officeDocument/2006/relationships/notesSlide" Target="/ppt/notesSlides/notesSlide28.xml" Id="R5e0988cfb9d84ccf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b7cc4fe1e44a6c" /><Relationship Type="http://schemas.openxmlformats.org/officeDocument/2006/relationships/image" Target="/ppt/media/image29.png" Id="R4f25573cb45c4330" /><Relationship Type="http://schemas.openxmlformats.org/officeDocument/2006/relationships/notesSlide" Target="/ppt/notesSlides/notesSlide29.xml" Id="R919322d6df884575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1947baf87c4938" /><Relationship Type="http://schemas.openxmlformats.org/officeDocument/2006/relationships/image" Target="/ppt/media/image30.png" Id="Rbd94ed45585e4551" /><Relationship Type="http://schemas.openxmlformats.org/officeDocument/2006/relationships/notesSlide" Target="/ppt/notesSlides/notesSlide30.xml" Id="Rca9123c813d54fc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626AC8A-C07C-4EB3-83E8-C55BCA825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A408AF-1341-4581-B820-2F915176D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801CDC-DC20-4EDB-BD70-3F600D444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PHY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FBA574-544E-4541-AAEF-301E153D3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波动与声学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33AD88-ACDC-4A07-904A-45E8DC826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波速、叠加、干涉、驻波、声强和多普勒。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55DF25-C30C-4061-96DE-38B071EBB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6DBF38-791F-43D9-A213-8156885AF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A12B64-1BD5-4CF3-818B-76C6271A7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390A4F-A30E-48FD-B566-A5987B05D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529883f657461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D426DC-3141-4037-97BB-6A0C13DFA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FFC5B1-1D74-47E1-83E9-903053587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593C31-7AEF-410D-B940-ABF5F539E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F470D7-BF54-4FFB-BC3C-FE5C11260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61DE47E-7092-466E-8706-B4B8AFCD1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5C8910E-A2E5-4909-A3D6-B79A63598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F3F85B1-3C4D-4D55-BC33-A86A5FB00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1B2BA55-F561-4F8D-B938-F554EFA39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波动与声学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CCC764-7607-44BB-BB66-EE06D7D3A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75067819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F7ED4D0-BBFB-47AD-8D1F-1ACC63690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61E653-367E-474B-A62B-13D1EDC45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4ee22f46ef448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89DA60-A7EF-4449-BC15-682757E77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B90B78-B35E-4074-AFE8-2FF43C96A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0FBC59-5868-45F7-821D-5AE6A384B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D376F1-62E7-4FF4-8B30-B94AF7882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F9102E-91EA-4464-AE9F-5CF5FD2E3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6AB76B-702A-4726-AF48-900EF3FF1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ACAED0-E3DC-4B5B-9B0E-EAAECC7A8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F1B918-5D87-4368-A585-48A58A1C9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6B7F9F-4D9E-4604-9543-0BD3FAB79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A8552E-08C8-405D-A1B9-CADC0B502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17D6C9C-4CFE-4FDE-BEA7-DBA4C231D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09C85A8-9B5B-4724-9F29-FB8346F6C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1E8DF1A-F8BC-4BA3-81B3-D70D2581D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E17D2F7-73CB-402E-A172-29F1B8381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95E44B-F9DE-4725-BF9C-DDDE8D0FB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89F327D-78BC-4CEE-ADD1-AE9316770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7E26621-ED37-4A4F-BD48-BFB064054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成功标准｜频率由波源决定，跨介质不变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F03CF38-992A-44DC-9484-A23998033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5A019B1-56D8-4E7D-93C1-2B40F61F5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波动与声学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DE5F99D-780B-4B4B-A50D-AA2EEC912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65158476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320D474-F935-48BA-A23D-A579EB13F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EBA218-D843-41C5-B9ED-7A7240B85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b675e5bdc846c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F4AE3E-07DD-4D8F-81D1-F485FC9D0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波动与声学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F67398-26A1-4C81-AE7E-80E316B6B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13E1B5-7F48-4330-AF23-A9329A685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E1C997-4E3D-4F9A-8089-0B81A9875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FD42FB-5EFB-4E83-BEB2-E7B6D0AAA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频率由波源决定，跨介质不变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5F65B6-E8EB-4E9A-BA11-4DCEF17BC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边界提醒｜把介质速度与质点速度混淆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EDC7BDD-64BE-4E3A-BC15-6CD8123E1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489799-AECF-4F3E-A703-DD0026DD0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2D7F5A9-7D2E-40B2-B17C-EAFFB20D8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波速、叠加、干涉、驻波、声强和多普勒。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A13EFF-84F9-4D4F-BCED-F2E6F17B6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2C9A10-917F-4549-8E04-A60982EC7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643742-A210-4C7E-8CA1-C1508AA76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画波形—标相位—用 v=fλ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3F76B88-75E9-44E5-91D4-FC1B07D80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用户提供《物理1000题（中文版）》题型结构、HKDSE Physics Paper 1/Paper 2 与评分资料｜Paper 1A·波速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D676B22-75FE-4004-B53D-44F76D07D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465E89-08B6-4763-B856-DA4BFCB1C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43E27CC-AADD-4945-850C-077102398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波动与声学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515F111-7B00-4A5B-8EF9-1AB36E27D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87884806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2FA2D5-9BAA-4DF8-A672-08BE417AB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06C333-28DB-4A37-8B81-A4B2AAFE9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b0085d03d84ed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C6ADE6-FDF5-4DD0-A147-03C6A1E6D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F12BDD-724A-42F2-96F1-E309B82B4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9C71C3-89B6-4DC9-A18D-01DC265BE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能解释“频率由波源决定，跨介质不变”，并识别一个反例或边界。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653CE4-3BA5-4283-8A76-8766F3092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C7E38A-CF70-44A7-960C-823F2ED02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EFF7EF-C927-4AB1-9551-BFBE9E7F1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一列波频率为 250 Hz、波长为 0.9 m。波速为：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F9F7C3-AB83-44B5-8A6E-54B6E213D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高频错因：把介质速度与质点速度混淆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0BD7FD-5B35-4D4C-B09E-87F18A778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9FEB9F-C2F0-4D08-8EB0-3F08840CE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BBB11C5-C4CC-4D60-897D-40C3CEB9F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频率由波源决定，跨介质不变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561AF2-F5FE-400E-B92F-33742B955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E5762A1-FD7B-4D9C-8B80-C6E840009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5251A08-6B39-4B8A-A452-66DC6E0D7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波动与声学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5442076-5DA9-446B-B0FB-E34414071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61873928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CEE08E3-7B60-43A6-AC12-C2DD8935B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A49BFE-61A3-4233-99DF-44B6C9BCC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43e8ac8eaa4e8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A81AFF-457E-4208-A69C-C28D79CA6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5852F2-D3E8-4E33-9BB9-307476C1E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40F84D-61D9-4D81-8F23-FBFFA311C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99C62E-02F8-4936-9C75-813811668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AB0C6E-5F34-4904-B09D-876D2B99F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画波形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125082-75CE-47E8-BFB1-D6696D23C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53D2F9-E0F5-4035-90C0-ABECF8EFA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标相位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08F5D6-CA6D-44E3-AE5C-CB96BF213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829A18-C87A-4E41-9AE7-FC66B3551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 v=fλ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350405-05B7-45F4-82CE-ADEAE5336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BCB794-F22F-49EA-9369-98A71007B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EB02AB-224B-4E24-970F-FF3D6D093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一列波频率为 250 Hz、波长为 0.9 m。波速为：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F50BCB-6B2D-473A-B3D3-CB764117D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71F552A-63A0-4C52-AA2E-586219440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72F972B-9370-4F1B-85A9-B381D0C6D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正确结论：225 m s⁻¹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解析：v=fλ=250×0.9=225 m s⁻¹。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DA0F337-BCCF-4703-A507-B20E54025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8B282D5-7D46-4EB8-900C-0EF63CA5B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5E90F9-0BFF-4483-9D3C-ABEFCA305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波动与声学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EAC8011-CA39-4372-8301-FA76BCDDF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68247699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EEBA5E1-DEA9-4B7A-90DE-0938BEBAD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052D05-78F6-4E3F-8196-56544DAB2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5107467fbb4b8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B13DEF-5B84-4C1A-84F0-E22D19EEF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7B0912-D6F3-4B28-8749-706D8E1B8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02EBC7-245D-45DA-9440-7977A2669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F63B01-215A-4725-BC0B-109B4ED53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C20F1B-EB1A-4346-AB63-E54C38D0D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F1993B-A49A-423E-B0B0-C0022A81C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538FC5-1C65-4110-B75E-648CAB4E6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3CD6B3-3079-49E2-B3C9-720C7C611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D9AE31-11FA-4D79-8DAC-66751D12E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BFBAA59-F123-4F42-9D43-2660D883D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CAF3F12-111A-4968-8986-11ECE3007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7D0D1C-2251-4B11-A9D6-4D36B1BFD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83ADA6-4A9A-4126-A4A7-DC43DEF33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把介质速度与质点速度混淆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12C483-DCDC-4957-9966-BCD1E2019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5A9CE76-0C3E-4BE4-AFAA-17A554DA1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618ADA0-4CD3-4654-B897-059B7EC96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5605170-7777-41AF-B9F9-20BC23508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BC4A267-C5DD-44CE-97C7-B414FF668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波动与声学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A1928EA-038B-4504-A04B-95218BDAC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5894428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538E66D-E09A-45E2-A540-FEC75635B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5955E8-BF53-4DC2-B233-166F25342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a033b38ee84f2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DF2F02-3535-4D22-A097-F75AEE501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98E583-F9D9-4C65-9D7E-88D4B2C59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58BFE8-EFA5-4A77-B968-4CFA8D779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EC695B-8D7E-4B56-B2A9-7A9C63F80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波动与声学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81D275-7C62-403B-929F-F1797BB1E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9DE529-4509-4418-9F11-114EF2257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FB61F3-47D3-4CA2-A423-E9F4E299D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频率由波源决定，跨介质不变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93D795-54A4-4B86-85D5-B9F4EF1B0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CAAF06-619B-463C-9E40-A1092745C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E7D1CBC-1EBF-4DD8-AFEB-C56471F72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画波形—标相位—用 v=fλ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72C2B4-36DC-4079-8C3F-94D2DCCE3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D1295F0-09BB-4680-8FF2-D0D5E7AD8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5DF0C98-B0A8-4679-AD9E-B59DC7D2E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把介质速度与质点速度混淆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F3EEDA-33FF-417E-9ECB-F20FB16EE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3200F2-1465-4992-A5DF-17E7275A4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E34D80-E76C-4B01-A3F1-59AE61216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波动与声学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1FCEA53-F74C-49BA-A8EE-497886E19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70181265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88EFD50-5AD7-4345-A15E-449A9EA4A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5EF7AD-A065-4417-8076-671700078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f2820cd44c4d4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41B747-ACFC-4CB3-9729-E3651BF11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220AEA-E1BC-47C0-9BFC-5BA3F89CA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52436C-75E6-4BC5-A41A-8D8FA5729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16F7BD-B99D-40FB-97C2-30238BEA5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一列波频率为 250 Hz、波长为 0.9 m。波速为：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D6EEF0-4F2E-4AF7-837B-B5FE31FFA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21D69C-0861-4391-BD56-49475A8C5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C35F68-BCB2-4C53-9C2A-B48C4DFBD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频率由波源决定，跨介质不变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11026D-DF2F-4DD6-A48A-28A929ABA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0BD150-D92F-4A11-BE2B-2797F04DC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F86775-8BB3-446E-AE9D-012C16B4F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画波形—标相位—用 v=fλ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704E8B2-10CD-4F22-821F-7E6F6E75B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5AC7408-20C6-44B2-8F2E-0E0238CD7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C5492C-0D73-4B22-AA8A-77E0E3516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检查：把介质速度与质点速度混淆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673E4A6-2EB5-4058-BB9C-4F8BDC498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0930F04-10E5-4629-8CD2-0797B1091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7063BA7-B3EA-48E9-A322-96FBB76D7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波动与声学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C9953DB-6713-4AF7-BB60-A97F80766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204941679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D2E239A-FADA-4377-A853-FDA4ECF85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94F6E5-89F3-4A72-BB43-D66ECA308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0e8b18030b4ef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9313A8-666B-4BCF-AFC5-3EE66066D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E3F487-BB72-4243-8F93-C5E228364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0555AD-9016-4FC2-A921-E272451F4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5D624F-777C-4580-80FD-38B7F443B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声强增至原来的 10 倍，声强级增加：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989A2C-D15E-45F0-AD77-B87A1EF70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用户提供《物理1000题（中文版）》题型结构、HKDSE Physics Paper 1/Paper 2 与评分资料｜Paper 2·医学物理·声强级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50338A-14F5-411A-B2D1-96C38D743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ED784C-C540-457C-85FB-E7FF6225B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02DED8-1CDC-4F64-B25B-D2A44A57E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F30DC6-C6F0-4402-ADCA-8F44D8022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E945EF-F7A6-4589-BB4B-5F3C271FB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EC54B0-1366-46DE-A505-433FE8B1D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678F9C3-9C79-469F-B821-3CAECC5F5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BBABCF7-F9C2-4603-A18F-084882481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6F780DF-4AB6-4499-AAD9-CBDA2CEB5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2BD045F-4BFB-4C91-8905-1A137CA6B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CA4F64D-6C4D-4ED4-B6C0-504449123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2A58A4B-6981-48E6-8561-39997221C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7B707B0-84E7-4C9D-9682-EBDFA2043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波动与声学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D769EE5-0143-4769-BB77-950B67175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58905766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79EBBAF-0077-4F1F-B91D-DE948964E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598F7F-D8B5-4FA0-9067-DAFEB792E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561feee725423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10DA09-3746-4440-B2C8-E79438409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747BF5-34D2-41CE-A6AF-7099AC8F1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2B2352-C351-47C4-ACE8-BD34D45FA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2F2B17-C6E3-4F7A-B8A3-E28EB00E7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517363-6F3E-45E5-BD06-255A8F62F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一列波频率为 250 Hz、波长为 0.9 m。波速为：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43C36F-E314-4825-8385-6EBCD7530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429D4B-4324-4CAA-88AD-D6DE02432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6165DE-5E16-4FEC-8763-DFED32403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1F7234-A3F9-443F-8668-F0DEFAB2A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声强增至原来的 10 倍，声强级增加：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D924E4-6E54-4270-80BE-0F52E1CF1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51840B4-1165-4CC9-A391-10CF73450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7BF2F79-7AC1-46A5-ABDB-8550FE1C9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FBC13D-F40F-4E79-B43D-F43BC931C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两端固定弦长 0.7 m，波速 320 m s⁻¹。基频为：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85408E-685E-44CC-9B55-D0707BA72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661837C-E508-4271-A48E-3442BD528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A8A041-157B-40FB-9EFB-94DAACF1B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波动与声学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6DA3737-5A6B-4F68-AACE-0F0F650F7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55152359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1E8B80-241E-4C96-829C-9D3955B0D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D16305-8221-4581-A095-8174963D2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47f2713c8e48a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34392A-E88D-4686-80F7-4503C81FF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7A7ED9-8541-411F-8DFB-113F7ADDC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4D9FE1-3A0F-4B0C-B3BC-E0547ACC9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EA7A02-5FEB-45B5-B46B-0E397C7BF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把介质速度与质点速度混淆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D5BF3A-E430-484D-9FC5-418B4ED14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41D8BE-6E59-40A0-86D4-CF8096676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D14875-FAC6-4963-AEF1-25154D466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719E80-6160-4B47-ACA6-47191CBC6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正确结论：10 dB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解析链：ΔL=10log₁₀(I₂/I₁)=10log₁₀10=10 dB。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0DABFB-6B36-41BB-AF71-72D8D6B7C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F7ADCFA-A093-46C8-B061-D608CA6A0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3D77D92-4BD2-4959-A5C6-917F0ED2E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波动与声学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B4890B-163A-48C5-8FFE-4418147F1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94244775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569A4EE-7BE2-49F0-99B6-A85B1BD08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4969F3-9255-45C2-AFB3-415F63F7C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11e4144a22440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E35F35-4EFF-43C0-AEB0-3BE4B2BFA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B8F7CE-D6E9-4E0B-8048-349A4053E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1E0777-B5C8-4AB6-A28E-8F57DCE1D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CB04EC-2DF9-42C3-8FD4-540334921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两端固定弦长 0.7 m，波速 320 m s⁻¹。基频为：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D29232-B3B2-40DF-BC07-A5E9092E1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7340DF-B60C-4EA0-B7FF-58295939F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AF4C2EF-599D-47DF-A663-F94236294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52969F-1633-41DA-A38F-C73D58646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072628-7461-4307-806E-8E8EFEA7A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74FF2EA-B22B-49A9-A1C6-BF21918AA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30014D-D752-4E00-B814-7D102AFE4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07511C-CAB9-42AD-A90C-944B666DB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波动与声学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AC3180A-8D8D-461A-8350-878FCC32B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56395063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FAB0B95-4C70-4D8F-9692-604D256B5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3E9684-0E19-41CA-B5A5-D7BCCF235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420d21d794487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D48296-F715-4BDB-BD5F-C8D0F60BD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D6D216-8D54-49D8-B9C5-CEBF2FEC4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91579F-9ED2-4899-A92A-1F248FDF1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能独立执行“画波形—标相位—用 v=fλ”，并说明每一步理由。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D5CC9C-E3E6-4807-83DA-1ECB44BC7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897AF2-5D3A-43DC-989A-703732D7A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6EB5150-A88D-4F77-AFDD-1F5329433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一列波频率为 350 Hz、波长为 1.1 m。波速为：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64B598-839F-4217-9367-11AF1776F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高频错因：把介质速度与质点速度混淆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289AD5-859C-4394-A3B9-E07AF5EAC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65526F0-36DC-4F50-8647-CF6F8435D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0F6F8B-58FD-4CE4-9BE2-E80F40F66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频率由波源决定，跨介质不变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AEE50C6-C112-44E0-908C-30A3E8DDF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C476B42-2D08-4096-A1C6-0F5956C9D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7389A88-4BD4-4761-BA70-D7C0A70E8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波动与声学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956B6F6-4552-48FB-BE97-16FE06634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98655042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DE96DF5-12C3-40E1-8E39-041D2D85B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109949-A25D-4332-8DAA-AF240D781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d36daf3d3946e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FE8439-C720-4B01-A640-B1E8F281D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518854-1ABC-4344-A811-30C6E5AE4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6DD685-0E03-410C-952D-3069DE8EF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6159E7-EA4D-40DE-8D47-FDA3F0E9B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6265D0-0EB1-4AE4-824F-F530BED95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画波形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E7D3E3-BAF6-4A21-A140-847B8EEEE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DC0A7D-EADB-493A-9D9C-123B70832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标相位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75E822-E9FC-4F75-B1CB-4087809F1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064CA0-F98A-4C75-8F15-BB791C0F0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 v=fλ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CA06D90-60E7-4887-A4F0-5BB210ACE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8A61EF3-856C-4803-8C71-ABFCC0B07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E7597EE-912C-4726-A659-D57F6AE9D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一列波频率为 350 Hz、波长为 1.1 m。波速为：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E8B761E-2BD9-4FFA-A7FD-ADC8F4822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775ACC-808B-4C4F-9B57-978F87B92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E62B035-1467-440B-8F96-18DE8FC58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正确结论：385 m s⁻¹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解析：v=fλ=350×1.1=385 m s⁻¹。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F9558D1-B06D-4C63-BB80-F69F5FD23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E6A8BCA-B203-4C6E-9480-33537F20F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F3B0A4B-AC92-4996-BE54-322A99793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波动与声学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3523785-B37D-4649-9700-BD784FEA4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93603290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88DD35B-E123-47DE-946B-65F2984FB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241DFD-2726-41E3-B886-B88AE7CBD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dd5b1d791148e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5C49F4-9672-484A-AD67-6933FBD0D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A43597-1B85-41A5-9DFD-968BF8D21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FB9332-98BA-4DB0-9C0F-0692BC55D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F3B398-7FC5-4E2A-A5A2-1B7E49ED9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AA4764-7D48-44B1-A553-41C111516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FEBEF6-8943-4861-A399-80BE89E04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C9FC12-25A5-45E2-80F7-2E3BCD308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B020FFD-B755-433E-B267-BA95F539D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ACE3A0-E0F3-4367-8346-88F96C8AB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FCD816-1341-472F-BCE8-B6FD4C64E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110FDB-9CAA-4155-93DA-00F3EA0FC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742ABAF-F7A5-45B6-ADF2-ED4B8420A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85722FD-D8AD-4FEB-8C3C-A84DC3756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把介质速度与质点速度混淆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E2F85D3-9A23-4F50-ABA5-0AB9C3B52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7C83322-BDA4-432E-8B8C-5FE266A30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D1F4AEF-8D1B-48C9-91C3-0C43D2FDF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FAD4383-0C41-4841-BD16-DED803A0A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DD57B82-B663-49A4-AC9C-B4BCAB9AF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波动与声学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9D6A1EC-E9DA-48AD-BB7E-849BF7567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2024760945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2F172CB-E41B-4961-9F99-0ECF19095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B8BE05-0734-4FE6-8368-068778800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c128e90c5d41d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7E2D8B-11D1-4B8F-B507-F18891817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15AC12-89B0-45AF-BEBF-3A333082E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2F2D82-EAA6-4351-AD16-10691E4EC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113166-3D0B-40E7-B48E-6B5F83BAE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波动与声学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21D55D-875E-4286-8197-246D6FC26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1ADF91-F4F2-4562-988B-85F897C16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A609C5-FE07-4C2D-940A-DB3EDE944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频率由波源决定，跨介质不变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2462A15-EE1E-4063-8143-4A300B12C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82D545-CAD3-44D0-84A9-83BD731D5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9F947E0-EEC0-44B7-8C9E-E2A888ABA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画波形—标相位—用 v=fλ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CA5C4CF-7EC2-4640-BECE-DD9D36D68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1B664BA-DF7E-46AD-BBC3-C0C357F34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CA1E9D-4A34-4899-AF7E-1CD701FD9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把介质速度与质点速度混淆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9B607D6-359A-4D6A-93B2-43974B7E1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08EA32-ED86-4253-93FD-69973792D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CF20306-3651-4B79-967F-FBCB856EB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波动与声学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4E3C26C-252B-46CD-9577-2B55AFD5A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827887174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E726131-1478-4FB9-B291-FDEBEC075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6E734E-DDCF-4C7F-B271-36DB609BF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389dd34cbc4ac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45B7AF-4FE6-43DE-8968-6D748D6B2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17F0B9-428C-45CF-8A49-DEDD7FBB0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90ADC7-AA7F-45B6-8ED2-F77F62E0E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D98485-2E21-4AC7-8D25-E2FC61991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一列波频率为 350 Hz、波长为 1.1 m。波速为：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94C55A-E7F6-4D20-A75D-C3E67B477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EEDE7E-D53F-4B66-AEBB-54E09FBBD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EF1EBF-A7B6-4EEE-BD68-FC197C919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频率由波源决定，跨介质不变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792BD5-6763-418B-BE22-CFF95BC43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55D28E-8776-433E-995D-B4FA1B20B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F53B098-6241-4D44-BDDB-4288B4393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画波形—标相位—用 v=fλ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C3BC056-5E30-4114-AD7B-731CB1DA5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5AC28C-7ACF-4EE5-A1B8-109561A79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7F7E983-1400-4077-A9E1-C2B3087B5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检查：把介质速度与质点速度混淆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3D18F6-5FB7-4CA5-A159-6436BAB2E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CB9326B-4748-42C4-9E5D-DCACA2E34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07C3717-DC9C-441D-A432-93447EC2D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波动与声学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36A7001-75DD-40F3-986C-4D11D0C5B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150392993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7778922-6938-47C3-A577-FB3567A54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0A2333-AEE3-497D-98E2-DE5D351EE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698d1f2e49411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844504-E049-4F06-953A-6882C4A8F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48EA43-6333-42AC-AF17-6A5BCA810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9A265B-8551-4588-BCEC-6EF080948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DF1729-EF17-4675-8DDA-256B78361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声强增至原来的 1000 倍，声强级增加：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9598C4-34A3-44D0-9390-EAA9C8AF4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用户提供《物理1000题（中文版）》题型结构、HKDSE Physics Paper 1/Paper 2 与评分资料｜Paper 2·医学物理·声强级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264FFE-A85A-4669-A5FF-5F8D0311A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A824C5-C667-4FE8-A5F9-4ABA90158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B85351-02C5-46A7-AA8F-59E6B5561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4933D37-62BC-49E3-9635-9093F6315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B162E3-2AB9-4593-BF62-55AA2FD9F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44C629E-1CCA-4AA9-8C18-70186FD5B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A06D203-D52F-4CE1-BFED-6D4DA37BC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656C98-622B-43FA-A97A-444FB77CE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2BA6127-726E-4622-904C-1D03607BD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CE7C466-C76B-45BF-A5DF-687C0AC66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F3FA019-3650-4EAC-BFB7-26AF6E699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42A08F2-4CDB-4E4B-9F78-18FBF5339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A68500F-0549-4098-B2AB-3F2FC6829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波动与声学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EAAFC17-8969-403C-A7D0-9FF695636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626315152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DC85F28-0BD6-4349-956A-327E3BF36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61E1C2-6569-415C-8E23-B9189DAB1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df8b730b06470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A4863A-7591-4072-87E5-9B872CEE9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3922CE-878F-4069-82A1-AAFCED1A4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66ABC7-1E7B-46FA-B6E7-B8EECDF8A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BC8CB1-CF5E-4EC2-816C-C77CA1F46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CEC73D-E31E-4F4F-82E3-C75CCA74C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一列波频率为 350 Hz、波长为 1.1 m。波速为：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306CC9-0DA8-407B-AE2B-6A747CD1D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B9B80B-EACD-4CA3-8822-9534EB6FC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1CB3FD8-D2E6-4A90-ACA8-5BB4B4097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303A865-8BF0-46E9-9497-1F4F12ECE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声强增至原来的 1000 倍，声强级增加：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EA87B9-E63A-4A77-B67B-EF91A8921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19549D8-32D9-4CB7-B38E-0A5665FF3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11510EF-3ECF-4A86-8BE3-E84D82A0E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690433-E88A-4241-B859-8910CB639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两端固定弦长 0.9 m，波速 340 m s⁻¹。基频为：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406EC2-1189-4EAC-88C1-DB27F5BE7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77F525A-13D3-471A-8D34-F449164C4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DBFA376-3D05-4E7C-87D8-F517F59F0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波动与声学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CA74C6C-1430-493E-9D92-CB4D283EF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003955774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D6A941-A5C5-4E9C-B0F0-AEA79F4C1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0F1551-8C49-4EDC-8095-8FDA249F3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a71850f528400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4EFE1B-B202-4FAA-9E7C-2EC1F327D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402EC9-F257-4996-B879-A16631794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99BBBD-50D6-4CBC-B70D-BAD171F54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5EEC13-64C8-422B-92EE-99F8DE6C5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把介质速度与质点速度混淆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CF8724-DD44-4882-B585-1B08709ED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DA3445-7F27-468F-9219-3D33F2FAA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97EF56-0241-44CA-8C13-0D72EABE8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3CB3E6-4F3F-49BA-935A-95746A454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正确结论：30 dB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解析链：ΔL=10log₁₀(I₂/I₁)=10log₁₀1000=30 dB。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498E4CA-3F0C-4E4E-BC82-63C9BFD84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1DF72B-360E-4B23-9A34-E6B9EE651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FAE60E-39FE-4E90-9431-B2F2A35F5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波动与声学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64938EB-1265-463A-8AC1-B8CBF702B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29163705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3EB1ED-1847-473D-90E5-084A7FBE7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A0C80B-809B-45D3-BC6C-BD6959210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f6053cbc794b3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821D52-9117-4443-9114-B15FE7FF7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6CF566-115E-41B4-9AFB-479A4DE18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10F901-A38E-48D8-8039-8E74B7825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C4B8A4-F288-4324-86F3-DCE042595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两端固定弦长 0.9 m，波速 340 m s⁻¹。基频为：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2E8808-986A-42C5-8CF8-A3408ABD8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95AE012-EAEF-4666-9D67-20D2A8D3B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90344D-3DC2-4B44-B3F5-D44A623A4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AF4727-84F6-459D-BFE7-7DF51CAC0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72A1BC-28FD-4E1D-B773-9D32394EF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A6CFC8-6235-46BE-A3CA-024B58FE4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126EED-A871-4066-B957-9A0EE2353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E2DB63-FD7D-4D75-B9CA-17D8D2F34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波动与声学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EE72970-49D0-426C-9A94-9B5A95367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51022974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48F2D96-17B9-4AA4-9415-E94451DC2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5A53EC-CDD7-42C7-A2EF-29910009F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689311b91547a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B01750-0C92-42FA-8FE7-EA5363A95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A15BC6-882E-4906-A5AA-CFA7BE604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E5A23B-A273-4662-B034-06F63C260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C3D6C0-D504-4743-9CA1-950142945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600BA3-78AB-4A51-B4EA-A008C42AE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83CCD7-BA06-46FC-910D-36D1DC852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一列波频率为 450 Hz、波长为 1.3 m。波速为：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3330A74-ADF5-45B7-B4FE-62C2B0203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高频错因：把介质速度与质点速度混淆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0B9AFE9-D43C-4EFF-B70D-062051AF6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09E012-1740-4F3F-86FF-43C15B62E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CCE9EF-E902-439E-AD89-8F497EAE1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频率由波源决定，跨介质不变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A18E73-5036-4DEC-BBDA-675FC7193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E17675-F566-494A-B835-20822B8F3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905850-3EF0-430E-80D8-1E7175DCE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波动与声学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29CAC7C-B374-495C-A8EF-F9FBEA610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309810324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4EC181A-0172-4DB8-877D-C6136A4AD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E718DE-9382-4035-A3F4-A25B19941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2f48cbf9e545f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378C43-B61B-44A4-B92A-F9E05F2C8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DF5015-6D36-4E84-A20B-36B9EBE38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0A552C-073F-4A60-AA34-29D8C5890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65039E-72EA-4C26-ABA0-EF82053F2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3338B5-B283-4143-877D-8ED772B42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画波形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43C429-26A0-4EFC-9CF9-30855925D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EA2A4B-DA73-438A-92A2-D5E380A05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标相位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485357-6B84-42D8-940F-A8893F957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E8D246-F43A-4340-972B-A6B540BF1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 v=fλ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4D942E-7CE3-4361-B348-11606580D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F78BB93-64AB-422D-98C3-68CE8FE64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3A36D6-5152-454B-82EC-0AB1BDD27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一列波频率为 450 Hz、波长为 1.3 m。波速为：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4FE44A-0268-4E40-B0C4-121C7F84D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29EACD-4500-4D49-AD9D-3DF2A14D7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86FCB82-E272-4255-9CE0-DF9D7CAA1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正确结论：585 m s⁻¹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解析：v=fλ=450×1.3=585 m s⁻¹。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8A8D945-B57E-41E8-9FAB-5282BDBDB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467FB06-DD22-4585-9E64-C0D529C9E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A3D3115-DB5F-4C6C-9DC6-1F2275FC7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波动与声学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6CABCED-12E7-4A82-A16E-5FEEB2F9F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979764341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0ADD4FD-3650-4CB5-9A91-0A60A200E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9B1A87-4E8E-4AAA-933D-F1BC28F40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263333962d498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74DEC3-718D-4F47-A4B7-FD0C139A2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EB4F0C-718C-4EC9-A4FE-CC08138ED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D9E0DB-7333-47A9-BAD7-5ABF316A8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7EC05E-07A6-406C-B1AC-7DBFF4EF2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50E5E8-DC97-4014-B438-84D0DFACE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080567-29A5-42FF-89A5-FCA3E6867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C96DDF-B5C5-40A5-94F3-15C37CB7D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1CFCEA-6585-4568-944D-B8780A7B7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BBC0E1-0E09-41F3-88C4-5EE3B93D3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248577F-A05B-4E49-A021-88BE46EFA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3B476C-E2CA-4FC7-8F22-CA9158E8B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E318DC-9884-458B-B16C-34A9F0B85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D3D3623-79FE-4678-A344-9724FE9EA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把介质速度与质点速度混淆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5D666F1-652A-4D06-BE5C-3F8ECB0C0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2990A3B-5392-400A-91A7-BA39EB141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8FB10BA-4E5C-4B6F-B322-E3B4240D4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9B10287-F457-4D16-96BB-AE67A1A2A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436AA81-27FF-4922-96ED-13BF71F1D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波动与声学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3961664-459E-4FC1-854F-D1D8BB770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39229691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434D8C9-0482-4614-89B4-15CE0296F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FF51A9-0126-4A58-88C6-4C58C613D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72970e8fe14bf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535449-0C24-4C47-85C5-1E0E74923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020465-980E-4108-A549-94736BCA6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8279A0-5963-4F29-ABB3-FF6863F39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B121DC-A2F8-484C-9383-A77EF0725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波动与声学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49FA28-FFB6-4AAE-B2E4-19646B946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8AB672-1AD7-492C-B288-D6B42F1BF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327CC0-2B2C-44D0-BF74-1316A0545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频率由波源决定，跨介质不变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D57955-021A-4D60-9295-6E1D44B48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C92CC06-BED5-4E49-8A0D-0B9DC83CB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0BF8F4-BF0A-40A5-B73E-23ECD47FB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画波形—标相位—用 v=fλ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B45EEE2-1E37-41CC-B76A-3C431BAC9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297A71-11E2-4921-AF09-8E9A541CE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D94AA5B-E771-45E7-B376-AD8EFAE63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把介质速度与质点速度混淆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25E405B-BB62-40F9-8DEF-2F883B64D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8A09135-F37B-48A3-9F8B-573755E7C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C800838-9521-4C91-8C73-7D53E6289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波动与声学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FC55EAF-FC3A-429B-85E0-16586575B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184178372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8A5BE18-22D9-49AE-9A38-94064C822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1AC048-D946-48C3-83EC-0208F37CF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8606a31d4e4ff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0DC2E1-FC0F-41E3-812D-5A88F10B0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B9A1C7-4DF5-48D4-B870-CC6905FFE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10FFC2-0D2B-4418-ACC5-F3B3568BB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D9CDC1-B657-438B-AD51-7E2E9C175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一列波频率为 450 Hz、波长为 1.3 m。波速为：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13178E-EF25-4C87-A5D9-2C980C654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B84689-5BF6-4AEC-9981-59025669D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CF92F9-A7AC-48C5-9AD4-962953FF6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频率由波源决定，跨介质不变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A8D0D3-0BD2-4C11-9109-424F404A7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71E700-D17E-4E1D-8848-49E418D8A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1DE263-5F3C-41A9-BC7D-C9BE03366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画波形—标相位—用 v=fλ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C67C54-04DD-4190-B62B-36D88D563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710285-3BDF-453F-811A-E3EAA7EFA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CC6F1A-EC01-4CFB-A134-9CB5B22B9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检查：把介质速度与质点速度混淆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3CD18D2-4FF4-440B-BEB4-9EE9CF7A0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7768860-060D-41F2-8A55-6BE0B9353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CF9F3FD-6804-43E6-AC0E-418B5DB7E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波动与声学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7D2D945-294E-4291-B0D3-AB2A5F3F2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504713236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EF894AA-5465-412D-8742-855876680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9E9A84-DA0B-4683-8F34-0BEBBDA6B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2c9cbe0b3e45a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6A68A5-393E-4474-9AA9-D13A9E77A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7F5BAB-927A-46D4-9BF7-78765EBE8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0B7036-577E-4E7F-8309-ECCA30C2F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423A5F-1017-492D-8864-F8B75C7B0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声强增至原来的 100000 倍，声强级增加：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21F8BD-E55D-44D8-BB2E-6AB0A069D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用户提供《物理1000题（中文版）》题型结构、HKDSE Physics Paper 1/Paper 2 与评分资料｜Paper 2·医学物理·声强级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847130-B67B-492C-9204-9AD3D883B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80313A-0F70-4716-82E5-7C38682BE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54E8FB-5573-438F-A5D9-83850642F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84DB60-0F66-41BF-8F22-2BDA663CB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459E266-F4AF-4B88-AA02-07AAA2F25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D85D73-36B7-42AE-9EC0-15CB96AEB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B935C63-B5D1-4001-9F3E-1F1436BD3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C228EA6-DA68-49D8-882A-318D44B4E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47B4CE-2601-4A65-821B-74BE5A950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17822B2-AA8C-44C0-BCEE-94FE9FF6F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5771311-060C-4546-B587-FFBA113FA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9FAA37F-6347-4920-8B6D-10C428B10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DBFE9AF-BCAE-4F86-AE40-FBE13A596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波动与声学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629567F-777A-4A48-A128-007120ED7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956246871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056B288-456E-4B49-90B9-B491B3B20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B10A48-4D60-40DD-9F57-BFE27344A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5f2f183ed7477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D8F26E-513C-4491-9245-D5133501A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E137D6-AFD8-4620-925A-311477DC7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FE1AD3-62F3-4994-9AE6-BBD7ED5EE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656505-9C06-4F27-9258-D257BF29C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32D2EE-3A23-4F98-A2F6-41FF61D21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一列波频率为 450 Hz、波长为 1.3 m。波速为：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ECA384-693D-4F32-9EB6-A54C60576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F632C8-F75A-4A94-BDFC-84356A390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F19EBB-E0E4-4F74-BE6D-D1C0F8AA1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57A67C-B12A-4748-B2A6-887F0CAFB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声强增至原来的 100000 倍，声强级增加：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D07C7C-D3D7-4C91-AA91-CDC0AE07D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AA55C3-770E-4FE2-841E-360F2AA6C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8FB249F-9583-4F5F-B2EA-75B267490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3B9057-152A-4E50-9EC9-7A4CC374A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两端固定弦长 1.1 m，波速 360 m s⁻¹。基频为：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5BC8C89-AF6E-4FDB-A46A-FEF3FBECE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CCB6873-CF69-4C00-96B8-3164CDD78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86122FD-1123-4294-AB55-AFAF6BE7E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波动与声学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83D56C2-D500-4E21-B8B7-4C230C0E4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937278394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8ECB216-9F8B-40B1-BFA7-EDD2273A0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4C7EF9-FBA7-43F8-AD31-6AB6A16DE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25573cb45c433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DB4C5D-B97B-4CE5-932D-D6AD91391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9ADAE5-D47C-41FC-8044-F1C7F5DA9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76D52D-D4A3-4AED-8CF9-23FB303CF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55D29C-A9CA-4995-9BCB-26CE1EE53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把介质速度与质点速度混淆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68C199-02C7-4D07-83DE-6F48149B3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97C5BF-D0E2-444E-AA06-DBBEE7D3D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B2131F-7006-4D3F-873B-352743140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27C25F-AECD-4C40-8478-EBB484999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正确结论：50 dB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解析链：ΔL=10log₁₀(I₂/I₁)=10log₁₀100000=50 dB。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9943B5-F7A7-4B58-AE79-970A79732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E4FB399-E75A-4932-A360-2F7987F1E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E6017C-D88B-46F5-98C5-5CE2E0B44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波动与声学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2ACF33-63A0-45AE-B730-D1F22212F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160087820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6D08289-FD52-43B7-A5D7-88F5E6A32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3644C1-DCA5-4A48-BBB2-ABD59893D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94ed45585e455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98DC37-D5E0-4C30-A3CF-66B72BD35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D02505-628E-49FD-9F9E-EB7D2B961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89A2BE-2C4F-4D01-92A9-8BEBD6EF8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EAB23E-4F88-4D09-B464-4EB81CD1F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两端固定弦长 1.1 m，波速 360 m s⁻¹。基频为：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E47784-9C9C-499D-9C78-0A7D1074C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5C0A3E-C3FE-4740-9C42-F73D79C9A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088CF3-61B8-4248-BF69-02017777A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D75488-0945-4688-8844-AB0F92BF6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CBE78E-67D2-4A82-B47B-507556EB1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927453-7A77-411C-AF22-429E0AD92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0D760E-5CC8-4B93-AFC0-F046EE868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705E6EA-675E-4F77-9EF2-729381E89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波动与声学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432526-A430-4660-A0AB-FE4DCFFB1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47462038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2026-08-19T09:00:53.7240000Z</dcterms:created>
  <dcterms:modified xsi:type="dcterms:W3CDTF">2026-08-19T09:00:53.7240000Z</dcterms:modified>
</coreProperties>
</file>