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e23a06e3954898" /><Relationship Type="http://schemas.openxmlformats.org/officeDocument/2006/relationships/extended-properties" Target="/docProps/app.xml" Id="R92f80a46060b47d6" /><Relationship Type="http://schemas.openxmlformats.org/officeDocument/2006/relationships/officeDocument" Target="/ppt/presentation.xml" Id="Rd57c7be5fbe345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feb8a1677a4453"/>
  </p:sldMasterIdLst>
  <p:notesMasterIdLst>
    <p:notesMasterId xmlns:r="http://schemas.openxmlformats.org/officeDocument/2006/relationships" r:id="R79e67b065ce9403d"/>
  </p:notesMasterIdLst>
  <p:sldIdLst>
    <p:sldId xmlns:r="http://schemas.openxmlformats.org/officeDocument/2006/relationships" id="256" r:id="Rfea86d47bcb34227"/>
    <p:sldId xmlns:r="http://schemas.openxmlformats.org/officeDocument/2006/relationships" id="257" r:id="Rf11be1e523044059"/>
    <p:sldId xmlns:r="http://schemas.openxmlformats.org/officeDocument/2006/relationships" id="258" r:id="R96e1d572a4324ed7"/>
    <p:sldId xmlns:r="http://schemas.openxmlformats.org/officeDocument/2006/relationships" id="259" r:id="R11fe2a3a89e448d0"/>
    <p:sldId xmlns:r="http://schemas.openxmlformats.org/officeDocument/2006/relationships" id="260" r:id="R3d2b16827707435e"/>
    <p:sldId xmlns:r="http://schemas.openxmlformats.org/officeDocument/2006/relationships" id="261" r:id="Rbeef63508f8e47e3"/>
    <p:sldId xmlns:r="http://schemas.openxmlformats.org/officeDocument/2006/relationships" id="262" r:id="R1d7f9c04eada49f8"/>
    <p:sldId xmlns:r="http://schemas.openxmlformats.org/officeDocument/2006/relationships" id="263" r:id="R676dd00e29aa463c"/>
    <p:sldId xmlns:r="http://schemas.openxmlformats.org/officeDocument/2006/relationships" id="264" r:id="R52e4b09f9f7449a5"/>
    <p:sldId xmlns:r="http://schemas.openxmlformats.org/officeDocument/2006/relationships" id="265" r:id="Rb4c4f9d0f32b4d9e"/>
    <p:sldId xmlns:r="http://schemas.openxmlformats.org/officeDocument/2006/relationships" id="266" r:id="R2d7dd7ea22024a66"/>
    <p:sldId xmlns:r="http://schemas.openxmlformats.org/officeDocument/2006/relationships" id="267" r:id="R0b46847df4d440fc"/>
    <p:sldId xmlns:r="http://schemas.openxmlformats.org/officeDocument/2006/relationships" id="268" r:id="Rc7b5089bbbdb4e87"/>
    <p:sldId xmlns:r="http://schemas.openxmlformats.org/officeDocument/2006/relationships" id="269" r:id="R98badf66ac4d465a"/>
    <p:sldId xmlns:r="http://schemas.openxmlformats.org/officeDocument/2006/relationships" id="270" r:id="R00c7a46ebc554f63"/>
    <p:sldId xmlns:r="http://schemas.openxmlformats.org/officeDocument/2006/relationships" id="271" r:id="Ra7e869a731574b24"/>
    <p:sldId xmlns:r="http://schemas.openxmlformats.org/officeDocument/2006/relationships" id="272" r:id="R80d27ae35a0144a3"/>
    <p:sldId xmlns:r="http://schemas.openxmlformats.org/officeDocument/2006/relationships" id="273" r:id="R69884d071b9d4438"/>
    <p:sldId xmlns:r="http://schemas.openxmlformats.org/officeDocument/2006/relationships" id="274" r:id="Rb0b35cfc4b0d40ce"/>
    <p:sldId xmlns:r="http://schemas.openxmlformats.org/officeDocument/2006/relationships" id="275" r:id="R28338450fc564578"/>
    <p:sldId xmlns:r="http://schemas.openxmlformats.org/officeDocument/2006/relationships" id="276" r:id="Rbda6a9d135bf4b60"/>
    <p:sldId xmlns:r="http://schemas.openxmlformats.org/officeDocument/2006/relationships" id="277" r:id="Rf97807dbe57c484e"/>
    <p:sldId xmlns:r="http://schemas.openxmlformats.org/officeDocument/2006/relationships" id="278" r:id="Rb39a9a47c9f248bb"/>
    <p:sldId xmlns:r="http://schemas.openxmlformats.org/officeDocument/2006/relationships" id="279" r:id="R88c0f86859304338"/>
    <p:sldId xmlns:r="http://schemas.openxmlformats.org/officeDocument/2006/relationships" id="280" r:id="R8b91203a145a4320"/>
    <p:sldId xmlns:r="http://schemas.openxmlformats.org/officeDocument/2006/relationships" id="281" r:id="Rb8302846deaf4d4a"/>
    <p:sldId xmlns:r="http://schemas.openxmlformats.org/officeDocument/2006/relationships" id="282" r:id="R053b2d35464b42ff"/>
    <p:sldId xmlns:r="http://schemas.openxmlformats.org/officeDocument/2006/relationships" id="283" r:id="Rae2a2d1a195b47f2"/>
    <p:sldId xmlns:r="http://schemas.openxmlformats.org/officeDocument/2006/relationships" id="284" r:id="R5a2d71ba9a21449b"/>
    <p:sldId xmlns:r="http://schemas.openxmlformats.org/officeDocument/2006/relationships" id="285" r:id="R1a40b4c730d445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181f553aa149e8" /><Relationship Type="http://schemas.openxmlformats.org/officeDocument/2006/relationships/slideMaster" Target="/ppt/slideMasters/slideMaster1.xml" Id="R4bfeb8a1677a4453" /><Relationship Type="http://schemas.openxmlformats.org/officeDocument/2006/relationships/notesMaster" Target="/ppt/notesMasters/notesMaster1.xml" Id="R79e67b065ce9403d" /><Relationship Type="http://schemas.openxmlformats.org/officeDocument/2006/relationships/presProps" Target="/ppt/presProps.xml" Id="R80dd5b8f0cbd4f51" /><Relationship Type="http://schemas.openxmlformats.org/officeDocument/2006/relationships/tableStyles" Target="/ppt/tableStyles.xml" Id="R1fe123f4c09f4739" /><Relationship Type="http://schemas.openxmlformats.org/officeDocument/2006/relationships/slide" Target="/ppt/slides/slide1.xml" Id="Rfea86d47bcb34227" /><Relationship Type="http://schemas.openxmlformats.org/officeDocument/2006/relationships/slide" Target="/ppt/slides/slide2.xml" Id="Rf11be1e523044059" /><Relationship Type="http://schemas.openxmlformats.org/officeDocument/2006/relationships/slide" Target="/ppt/slides/slide3.xml" Id="R96e1d572a4324ed7" /><Relationship Type="http://schemas.openxmlformats.org/officeDocument/2006/relationships/slide" Target="/ppt/slides/slide4.xml" Id="R11fe2a3a89e448d0" /><Relationship Type="http://schemas.openxmlformats.org/officeDocument/2006/relationships/slide" Target="/ppt/slides/slide5.xml" Id="R3d2b16827707435e" /><Relationship Type="http://schemas.openxmlformats.org/officeDocument/2006/relationships/slide" Target="/ppt/slides/slide6.xml" Id="Rbeef63508f8e47e3" /><Relationship Type="http://schemas.openxmlformats.org/officeDocument/2006/relationships/slide" Target="/ppt/slides/slide7.xml" Id="R1d7f9c04eada49f8" /><Relationship Type="http://schemas.openxmlformats.org/officeDocument/2006/relationships/slide" Target="/ppt/slides/slide8.xml" Id="R676dd00e29aa463c" /><Relationship Type="http://schemas.openxmlformats.org/officeDocument/2006/relationships/slide" Target="/ppt/slides/slide9.xml" Id="R52e4b09f9f7449a5" /><Relationship Type="http://schemas.openxmlformats.org/officeDocument/2006/relationships/slide" Target="/ppt/slides/slide10.xml" Id="Rb4c4f9d0f32b4d9e" /><Relationship Type="http://schemas.openxmlformats.org/officeDocument/2006/relationships/slide" Target="/ppt/slides/slide11.xml" Id="R2d7dd7ea22024a66" /><Relationship Type="http://schemas.openxmlformats.org/officeDocument/2006/relationships/slide" Target="/ppt/slides/slide12.xml" Id="R0b46847df4d440fc" /><Relationship Type="http://schemas.openxmlformats.org/officeDocument/2006/relationships/slide" Target="/ppt/slides/slide13.xml" Id="Rc7b5089bbbdb4e87" /><Relationship Type="http://schemas.openxmlformats.org/officeDocument/2006/relationships/slide" Target="/ppt/slides/slide14.xml" Id="R98badf66ac4d465a" /><Relationship Type="http://schemas.openxmlformats.org/officeDocument/2006/relationships/slide" Target="/ppt/slides/slide15.xml" Id="R00c7a46ebc554f63" /><Relationship Type="http://schemas.openxmlformats.org/officeDocument/2006/relationships/slide" Target="/ppt/slides/slide16.xml" Id="Ra7e869a731574b24" /><Relationship Type="http://schemas.openxmlformats.org/officeDocument/2006/relationships/slide" Target="/ppt/slides/slide17.xml" Id="R80d27ae35a0144a3" /><Relationship Type="http://schemas.openxmlformats.org/officeDocument/2006/relationships/slide" Target="/ppt/slides/slide18.xml" Id="R69884d071b9d4438" /><Relationship Type="http://schemas.openxmlformats.org/officeDocument/2006/relationships/slide" Target="/ppt/slides/slide19.xml" Id="Rb0b35cfc4b0d40ce" /><Relationship Type="http://schemas.openxmlformats.org/officeDocument/2006/relationships/slide" Target="/ppt/slides/slide20.xml" Id="R28338450fc564578" /><Relationship Type="http://schemas.openxmlformats.org/officeDocument/2006/relationships/slide" Target="/ppt/slides/slide21.xml" Id="Rbda6a9d135bf4b60" /><Relationship Type="http://schemas.openxmlformats.org/officeDocument/2006/relationships/slide" Target="/ppt/slides/slide22.xml" Id="Rf97807dbe57c484e" /><Relationship Type="http://schemas.openxmlformats.org/officeDocument/2006/relationships/slide" Target="/ppt/slides/slide23.xml" Id="Rb39a9a47c9f248bb" /><Relationship Type="http://schemas.openxmlformats.org/officeDocument/2006/relationships/slide" Target="/ppt/slides/slide24.xml" Id="R88c0f86859304338" /><Relationship Type="http://schemas.openxmlformats.org/officeDocument/2006/relationships/slide" Target="/ppt/slides/slide25.xml" Id="R8b91203a145a4320" /><Relationship Type="http://schemas.openxmlformats.org/officeDocument/2006/relationships/slide" Target="/ppt/slides/slide26.xml" Id="Rb8302846deaf4d4a" /><Relationship Type="http://schemas.openxmlformats.org/officeDocument/2006/relationships/slide" Target="/ppt/slides/slide27.xml" Id="R053b2d35464b42ff" /><Relationship Type="http://schemas.openxmlformats.org/officeDocument/2006/relationships/slide" Target="/ppt/slides/slide28.xml" Id="Rae2a2d1a195b47f2" /><Relationship Type="http://schemas.openxmlformats.org/officeDocument/2006/relationships/slide" Target="/ppt/slides/slide29.xml" Id="R5a2d71ba9a21449b" /><Relationship Type="http://schemas.openxmlformats.org/officeDocument/2006/relationships/slide" Target="/ppt/slides/slide30.xml" Id="R1a40b4c730d445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d9d5031f44417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88091e2db74844" /><Relationship Type="http://schemas.openxmlformats.org/officeDocument/2006/relationships/notesMaster" Target="/ppt/notesMasters/notesMaster1.xml" Id="R7486bc7992284d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74f83c14964ad1" /><Relationship Type="http://schemas.openxmlformats.org/officeDocument/2006/relationships/notesMaster" Target="/ppt/notesMasters/notesMaster1.xml" Id="R140d408fc32542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bb428f960145a7" /><Relationship Type="http://schemas.openxmlformats.org/officeDocument/2006/relationships/notesMaster" Target="/ppt/notesMasters/notesMaster1.xml" Id="R773fc8bbb59a45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2d4483630c4b30" /><Relationship Type="http://schemas.openxmlformats.org/officeDocument/2006/relationships/notesMaster" Target="/ppt/notesMasters/notesMaster1.xml" Id="R9c5f08e8d85e47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0991b7e5d74bda" /><Relationship Type="http://schemas.openxmlformats.org/officeDocument/2006/relationships/notesMaster" Target="/ppt/notesMasters/notesMaster1.xml" Id="Rc5c7014878d34f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9961acb2944085" /><Relationship Type="http://schemas.openxmlformats.org/officeDocument/2006/relationships/notesMaster" Target="/ppt/notesMasters/notesMaster1.xml" Id="Rf59f3f35f3724d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b8a10693ba4b38" /><Relationship Type="http://schemas.openxmlformats.org/officeDocument/2006/relationships/notesMaster" Target="/ppt/notesMasters/notesMaster1.xml" Id="Rae2e0067794f41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4d9343db4c04562" /><Relationship Type="http://schemas.openxmlformats.org/officeDocument/2006/relationships/notesMaster" Target="/ppt/notesMasters/notesMaster1.xml" Id="R99c10039443946e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00037b943045e9" /><Relationship Type="http://schemas.openxmlformats.org/officeDocument/2006/relationships/notesMaster" Target="/ppt/notesMasters/notesMaster1.xml" Id="Re73818c187274fd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e2badd409ba424b" /><Relationship Type="http://schemas.openxmlformats.org/officeDocument/2006/relationships/notesMaster" Target="/ppt/notesMasters/notesMaster1.xml" Id="R9d6d5cbdeacf4f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50ef5550064f05" /><Relationship Type="http://schemas.openxmlformats.org/officeDocument/2006/relationships/notesMaster" Target="/ppt/notesMasters/notesMaster1.xml" Id="R4446405e88f9462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c001cd5c8874d04" /><Relationship Type="http://schemas.openxmlformats.org/officeDocument/2006/relationships/notesMaster" Target="/ppt/notesMasters/notesMaster1.xml" Id="Rc241e1f9bb00416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667b3d913464aaf" /><Relationship Type="http://schemas.openxmlformats.org/officeDocument/2006/relationships/notesMaster" Target="/ppt/notesMasters/notesMaster1.xml" Id="R2712d7a0de134a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32efb89397d4af3" /><Relationship Type="http://schemas.openxmlformats.org/officeDocument/2006/relationships/notesMaster" Target="/ppt/notesMasters/notesMaster1.xml" Id="R0f3d18cae197417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e19756b49d7449a" /><Relationship Type="http://schemas.openxmlformats.org/officeDocument/2006/relationships/notesMaster" Target="/ppt/notesMasters/notesMaster1.xml" Id="Rde6d9d85d1ca435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74bf9c683914ff6" /><Relationship Type="http://schemas.openxmlformats.org/officeDocument/2006/relationships/notesMaster" Target="/ppt/notesMasters/notesMaster1.xml" Id="R2573b700d3db416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a9080bdabde4d49" /><Relationship Type="http://schemas.openxmlformats.org/officeDocument/2006/relationships/notesMaster" Target="/ppt/notesMasters/notesMaster1.xml" Id="R1bb03ee95fa240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d84667888fb4362" /><Relationship Type="http://schemas.openxmlformats.org/officeDocument/2006/relationships/notesMaster" Target="/ppt/notesMasters/notesMaster1.xml" Id="Rf74966ab49b0414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3c73b479d3f441d" /><Relationship Type="http://schemas.openxmlformats.org/officeDocument/2006/relationships/notesMaster" Target="/ppt/notesMasters/notesMaster1.xml" Id="Reaa0620c3982404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cff615d2e8c4c48" /><Relationship Type="http://schemas.openxmlformats.org/officeDocument/2006/relationships/notesMaster" Target="/ppt/notesMasters/notesMaster1.xml" Id="Rd81aaced59d04be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2305dde777f4b60" /><Relationship Type="http://schemas.openxmlformats.org/officeDocument/2006/relationships/notesMaster" Target="/ppt/notesMasters/notesMaster1.xml" Id="R84b7f0abae0c464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426d7603ddd4161" /><Relationship Type="http://schemas.openxmlformats.org/officeDocument/2006/relationships/notesMaster" Target="/ppt/notesMasters/notesMaster1.xml" Id="R9afc26f88e15412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51a4a6031a7465b" /><Relationship Type="http://schemas.openxmlformats.org/officeDocument/2006/relationships/notesMaster" Target="/ppt/notesMasters/notesMaster1.xml" Id="Ra39c98fadb8a43d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b85d71714b9465b" /><Relationship Type="http://schemas.openxmlformats.org/officeDocument/2006/relationships/notesMaster" Target="/ppt/notesMasters/notesMaster1.xml" Id="R33b72d7b5595499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b7ef0ac41024693" /><Relationship Type="http://schemas.openxmlformats.org/officeDocument/2006/relationships/notesMaster" Target="/ppt/notesMasters/notesMaster1.xml" Id="Rb7d958fd0e91475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28fe7bef8f5442e" /><Relationship Type="http://schemas.openxmlformats.org/officeDocument/2006/relationships/notesMaster" Target="/ppt/notesMasters/notesMaster1.xml" Id="R3f2f88b532244b7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86d4ab447fc48fb" /><Relationship Type="http://schemas.openxmlformats.org/officeDocument/2006/relationships/notesMaster" Target="/ppt/notesMasters/notesMaster1.xml" Id="R08841d3686834b1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4190c883d014eac" /><Relationship Type="http://schemas.openxmlformats.org/officeDocument/2006/relationships/notesMaster" Target="/ppt/notesMasters/notesMaster1.xml" Id="Rad2e13ca47aa4de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973e1da73bb4a75" /><Relationship Type="http://schemas.openxmlformats.org/officeDocument/2006/relationships/notesMaster" Target="/ppt/notesMasters/notesMaster1.xml" Id="Rd92157738ac2458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0c06fc8ad7742d4" /><Relationship Type="http://schemas.openxmlformats.org/officeDocument/2006/relationships/notesMaster" Target="/ppt/notesMasters/notesMaster1.xml" Id="R08d4c161a87046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视觉艺术 的“艺术史与文化语境”学习单元。本套课件共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讲稿】明确告诉学生：本单元只训练“艺术史与文化语境”。先解释知识范围，再用一句话建立核心判断，最后示范标准方法。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【互动提问】请用自己的话复述“语境解释要回到作品证据”，并举一个会触发“用背景知识覆盖视觉分析”的错误例子。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Visual Arts public-examination or SBA skill adapted to MCQ · 证据定位
指令焦点：先判断题目要求找、解、析、比、评中的哪一种动作。
【原创训练材料｜参数为训练所设】A Hong Kong artwork combines hand-written market price signs with a live projection of changing rental figures.
Which conclusion is supported by all the stated evidence? 选项为 A.Evidence-led response: Everyday sign-writing and live data connect local visual culture with changing urban affordability.；B.Revise the claim to: Everyday sign-writing and live data connect local visual culture with changing urban affordability.；C.Everyday sign-writing and live data connect local visual culture with changing urban affordability.；D.Relate specific text, material and display changes to contextual evidence.。讲解时强调：语境解释要回到作品证据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【预期回答】学生能说出“查背景—比作品—建立联系”中的起始动作，并避开“用背景知识覆盖视觉分析”。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分步讲评：先重述题目条件，再逐步示范“查背景—比作品—建立联系”，最后给出正确结论“Everyday sign-writing and live data connect local visual culture with changing urban affordability.”。完整解析：The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Visual Arts 公开评核框架、作品评赏与作品集任务要求｜Visual Arts public-examination or SBA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【预期回答】学生能把失分归入“用背景知识覆盖视觉分析”或更精确的个人错因，并写出可执行检查动作。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讲稿】逐项解释“艺术史与文化语境”中的专有名词、符号、对象和单位。特别强调：用背景知识覆盖视觉分析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讲稿】用“条件—表示—方法—核验”重建本知识点。示范时逐步引用：查背景—比作品—建立联系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讲稿】带学生逐句读取任务，不先求答案。要求指出材料中的有效条件，再按“查背景—比作品—建立联系”作答。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讲稿】先展示错误路径，再用解析链复原第一失分点。禁止只说“粗心”；必须落到“用背景知识覆盖视觉分析”或更精确的动作。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Visual Arts public-examination or SBA skill adapted to MCQ · 证据定位
指令焦点：先判断题目要求找、解、析、比、评中的哪一种动作。
【原创训练材料｜参数为训练所设】A Hong Kong artwork combines hand-written market price signs with a live projection of changing rental figures.
Which limitation must remain in the final evaluation? 选项为 A.Repeat the evaluation after this step: Relate specific text, material and display changes to contextual evidence.；B.Everyday sign-writing and live data connect local visual culture with changing urban affordability.；C.Context cannot replace formal analysis or establish one mandatory political reading.；D.Evidence-led response: Everyday sign-writing and live data connect local visual culture with changing urban affordability.。讲解时强调：语境解释要回到作品证据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【预期回答】学生能说出“查背景—比作品—建立联系”中的起始动作，并避开“用背景知识覆盖视觉分析”。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分步讲评：先重述题目条件，再逐步示范“查背景—比作品—建立联系”，最后给出正确结论“Context cannot replace formal analysis or establish one mandatory political reading.”。完整解析：The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Visual Arts 公开评核框架、作品评赏与作品集任务要求｜Visual Arts public-examination or SBA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【预期回答】学生能把失分归入“用背景知识覆盖视觉分析”或更精确的个人错因，并写出可执行检查动作。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讲稿】逐项解释“艺术史与文化语境”中的专有名词、符号、对象和单位。特别强调：用背景知识覆盖视觉分析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讲稿】用“条件—表示—方法—核验”重建本知识点。示范时逐步引用：查背景—比作品—建立联系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讲稿】带学生逐句读取任务，不先求答案。要求指出材料中的有效条件，再按“查背景—比作品—建立联系”作答。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讲稿】先展示错误路径，再用解析链复原第一失分点。禁止只说“粗心”；必须落到“用背景知识覆盖视觉分析”或更精确的动作。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Visual Arts public-examination or SBA skill adapted to MCQ · 证据定位
指令焦点：先判断题目要求找、解、析、比、评中的哪一种动作。
【原创训练材料｜参数为训练所设】A Hong Kong artwork combines hand-written market price signs with a live projection of changing rental figures.
A draft makes an absolute claim. Which revision is defensible? 选项为 A.Relate specific text, material and display changes to contextual evidence.；B.Revise the claim to: Everyday sign-writing and live data connect local visual culture with changing urban affordability.；C.Context cannot replace formal analysis or establish one mandatory political reading.；D.Repeat the evaluation after this step: Relate specific text, material and display changes to contextual evidence.。讲解时强调：语境解释要回到作品证据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【预期回答】学生能说出“查背景—比作品—建立联系”中的起始动作，并避开“用背景知识覆盖视觉分析”。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分步讲评：先重述题目条件，再逐步示范“查背景—比作品—建立联系”，最后给出正确结论“Revise the claim to: Everyday sign-writing and live data connect local visual culture with changing urban affordability.”。完整解析：The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Visual Arts 公开评核框架、作品评赏与作品集任务要求｜Visual Arts public-examination or SBA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【预期回答】学生能把失分归入“用背景知识覆盖视觉分析”或更精确的个人错因，并写出可执行检查动作。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讲稿】逐项解释“艺术史与文化语境”中的专有名词、符号、对象和单位。特别强调：用背景知识覆盖视觉分析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讲稿】用“条件—表示—方法—核验”重建本知识点。示范时逐步引用：查背景—比作品—建立联系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讲稿】带学生逐句读取任务，不先求答案。要求指出材料中的有效条件，再按“查背景—比作品—建立联系”作答。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讲稿】先展示错误路径，再用解析链复原第一失分点。禁止只说“粗心”；必须落到“用背景知识覆盖视觉分析”或更精确的动作。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b3954db7d541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3722979f574b65" /><Relationship Type="http://schemas.openxmlformats.org/officeDocument/2006/relationships/slideLayout" Target="/ppt/slideLayouts/slideLayout1.xml" Id="Rc2fd747040f946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2fd747040f946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e21f44477f41b4" /><Relationship Type="http://schemas.openxmlformats.org/officeDocument/2006/relationships/image" Target="/ppt/media/image.png" Id="Raed8287d610b43d3" /><Relationship Type="http://schemas.openxmlformats.org/officeDocument/2006/relationships/notesSlide" Target="/ppt/notesSlides/notesSlide1.xml" Id="Ra6e57315fab143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c604e9b0e64e90" /><Relationship Type="http://schemas.openxmlformats.org/officeDocument/2006/relationships/image" Target="/ppt/media/image2.png" Id="R05b5f35003044a39" /><Relationship Type="http://schemas.openxmlformats.org/officeDocument/2006/relationships/notesSlide" Target="/ppt/notesSlides/notesSlide2.xml" Id="Rfc2ac08bb98a46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a4a55e24ba4aeb" /><Relationship Type="http://schemas.openxmlformats.org/officeDocument/2006/relationships/image" Target="/ppt/media/image3.png" Id="R06255c261f8d4eef" /><Relationship Type="http://schemas.openxmlformats.org/officeDocument/2006/relationships/notesSlide" Target="/ppt/notesSlides/notesSlide3.xml" Id="R57282a45b2f347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b2849b99eb4872" /><Relationship Type="http://schemas.openxmlformats.org/officeDocument/2006/relationships/image" Target="/ppt/media/image4.png" Id="Rf0ed2db0078e4b0e" /><Relationship Type="http://schemas.openxmlformats.org/officeDocument/2006/relationships/notesSlide" Target="/ppt/notesSlides/notesSlide4.xml" Id="Rc4946e54725548a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7f0b796f5450c" /><Relationship Type="http://schemas.openxmlformats.org/officeDocument/2006/relationships/image" Target="/ppt/media/image5.png" Id="R2bb1ab411e304a62" /><Relationship Type="http://schemas.openxmlformats.org/officeDocument/2006/relationships/notesSlide" Target="/ppt/notesSlides/notesSlide5.xml" Id="R1a8840b8ae84438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ec012425fc4c7c" /><Relationship Type="http://schemas.openxmlformats.org/officeDocument/2006/relationships/image" Target="/ppt/media/image6.png" Id="Raace931aa46740db" /><Relationship Type="http://schemas.openxmlformats.org/officeDocument/2006/relationships/notesSlide" Target="/ppt/notesSlides/notesSlide6.xml" Id="R7a8199bd4d124b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d6a66ce17448a" /><Relationship Type="http://schemas.openxmlformats.org/officeDocument/2006/relationships/image" Target="/ppt/media/image7.png" Id="R91e18a4689374358" /><Relationship Type="http://schemas.openxmlformats.org/officeDocument/2006/relationships/notesSlide" Target="/ppt/notesSlides/notesSlide7.xml" Id="R9681c98f17a24f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b4595eadf64132" /><Relationship Type="http://schemas.openxmlformats.org/officeDocument/2006/relationships/image" Target="/ppt/media/image8.png" Id="R88199f503fe14156" /><Relationship Type="http://schemas.openxmlformats.org/officeDocument/2006/relationships/notesSlide" Target="/ppt/notesSlides/notesSlide8.xml" Id="Rd0ba037bf12a41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d33933d3546c4" /><Relationship Type="http://schemas.openxmlformats.org/officeDocument/2006/relationships/image" Target="/ppt/media/image9.png" Id="Rb59027acf7284b18" /><Relationship Type="http://schemas.openxmlformats.org/officeDocument/2006/relationships/notesSlide" Target="/ppt/notesSlides/notesSlide9.xml" Id="R9339a645c06f488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27899325948bf" /><Relationship Type="http://schemas.openxmlformats.org/officeDocument/2006/relationships/image" Target="/ppt/media/image10.png" Id="Ree21138fd4564140" /><Relationship Type="http://schemas.openxmlformats.org/officeDocument/2006/relationships/notesSlide" Target="/ppt/notesSlides/notesSlide10.xml" Id="R071e9e1c809242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4ae38447f74814" /><Relationship Type="http://schemas.openxmlformats.org/officeDocument/2006/relationships/image" Target="/ppt/media/image11.png" Id="Rfe4a7d838a5d4067" /><Relationship Type="http://schemas.openxmlformats.org/officeDocument/2006/relationships/notesSlide" Target="/ppt/notesSlides/notesSlide11.xml" Id="Rf15c6cacf6c949f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0b429b20754fc1" /><Relationship Type="http://schemas.openxmlformats.org/officeDocument/2006/relationships/image" Target="/ppt/media/image12.png" Id="Re24c47a3f9d54878" /><Relationship Type="http://schemas.openxmlformats.org/officeDocument/2006/relationships/notesSlide" Target="/ppt/notesSlides/notesSlide12.xml" Id="R3ad7800f3baf430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3d0a8a8ee4edf" /><Relationship Type="http://schemas.openxmlformats.org/officeDocument/2006/relationships/image" Target="/ppt/media/image13.png" Id="Rd2e94aa9e59044b1" /><Relationship Type="http://schemas.openxmlformats.org/officeDocument/2006/relationships/notesSlide" Target="/ppt/notesSlides/notesSlide13.xml" Id="Ra113bb8369aa4bb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4ad09895664d6f" /><Relationship Type="http://schemas.openxmlformats.org/officeDocument/2006/relationships/image" Target="/ppt/media/image14.png" Id="R879829c16edf4c8b" /><Relationship Type="http://schemas.openxmlformats.org/officeDocument/2006/relationships/notesSlide" Target="/ppt/notesSlides/notesSlide14.xml" Id="R136b838b4c834e8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45ef4af96f4e2d" /><Relationship Type="http://schemas.openxmlformats.org/officeDocument/2006/relationships/image" Target="/ppt/media/image15.png" Id="Recbce16ae5f345ab" /><Relationship Type="http://schemas.openxmlformats.org/officeDocument/2006/relationships/notesSlide" Target="/ppt/notesSlides/notesSlide15.xml" Id="R4d3a751ef41b492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3e6f34233449a" /><Relationship Type="http://schemas.openxmlformats.org/officeDocument/2006/relationships/image" Target="/ppt/media/image16.png" Id="R5706aa075f3c4e20" /><Relationship Type="http://schemas.openxmlformats.org/officeDocument/2006/relationships/notesSlide" Target="/ppt/notesSlides/notesSlide16.xml" Id="R9a6e57fca2da472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e4ce7ded434d05" /><Relationship Type="http://schemas.openxmlformats.org/officeDocument/2006/relationships/image" Target="/ppt/media/image17.png" Id="Rb98ca44cd5ec4975" /><Relationship Type="http://schemas.openxmlformats.org/officeDocument/2006/relationships/notesSlide" Target="/ppt/notesSlides/notesSlide17.xml" Id="R1ba9caf14e8d4f6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a8beeadae4c93" /><Relationship Type="http://schemas.openxmlformats.org/officeDocument/2006/relationships/image" Target="/ppt/media/image18.png" Id="R03888c83c5004fd5" /><Relationship Type="http://schemas.openxmlformats.org/officeDocument/2006/relationships/notesSlide" Target="/ppt/notesSlides/notesSlide18.xml" Id="R805ee220045b4fb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801e9dade4605" /><Relationship Type="http://schemas.openxmlformats.org/officeDocument/2006/relationships/image" Target="/ppt/media/image19.png" Id="R1a9d4af20fe543f6" /><Relationship Type="http://schemas.openxmlformats.org/officeDocument/2006/relationships/notesSlide" Target="/ppt/notesSlides/notesSlide19.xml" Id="R0e00af4e9834422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07edca7f3f4ae7" /><Relationship Type="http://schemas.openxmlformats.org/officeDocument/2006/relationships/image" Target="/ppt/media/image20.png" Id="R723226a811894b17" /><Relationship Type="http://schemas.openxmlformats.org/officeDocument/2006/relationships/notesSlide" Target="/ppt/notesSlides/notesSlide20.xml" Id="R537d3204c37a42f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0a3073d1a433f" /><Relationship Type="http://schemas.openxmlformats.org/officeDocument/2006/relationships/image" Target="/ppt/media/image21.png" Id="R4b8634edb80e447b" /><Relationship Type="http://schemas.openxmlformats.org/officeDocument/2006/relationships/notesSlide" Target="/ppt/notesSlides/notesSlide21.xml" Id="R6551c3d22d5040b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8e5bea71d4532" /><Relationship Type="http://schemas.openxmlformats.org/officeDocument/2006/relationships/image" Target="/ppt/media/image22.png" Id="R7d22571de7e845d4" /><Relationship Type="http://schemas.openxmlformats.org/officeDocument/2006/relationships/notesSlide" Target="/ppt/notesSlides/notesSlide22.xml" Id="Rd39497ee541542e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66ed13677464a" /><Relationship Type="http://schemas.openxmlformats.org/officeDocument/2006/relationships/image" Target="/ppt/media/image23.png" Id="R779209fbe61e4639" /><Relationship Type="http://schemas.openxmlformats.org/officeDocument/2006/relationships/notesSlide" Target="/ppt/notesSlides/notesSlide23.xml" Id="R1eef74ec3c92440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ddff944f545b2" /><Relationship Type="http://schemas.openxmlformats.org/officeDocument/2006/relationships/image" Target="/ppt/media/image24.png" Id="Rfc4263a83a334467" /><Relationship Type="http://schemas.openxmlformats.org/officeDocument/2006/relationships/notesSlide" Target="/ppt/notesSlides/notesSlide24.xml" Id="R796efe6cac0e4f3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6d0d98eac4912" /><Relationship Type="http://schemas.openxmlformats.org/officeDocument/2006/relationships/image" Target="/ppt/media/image25.png" Id="R8a60ce8fdb3d4122" /><Relationship Type="http://schemas.openxmlformats.org/officeDocument/2006/relationships/notesSlide" Target="/ppt/notesSlides/notesSlide25.xml" Id="R68a61a850e9443f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6dc7ac8fbb45a4" /><Relationship Type="http://schemas.openxmlformats.org/officeDocument/2006/relationships/image" Target="/ppt/media/image26.png" Id="R0b7a87c8e64d4dda" /><Relationship Type="http://schemas.openxmlformats.org/officeDocument/2006/relationships/notesSlide" Target="/ppt/notesSlides/notesSlide26.xml" Id="R089f4484d3f24b8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7e4138220f411d" /><Relationship Type="http://schemas.openxmlformats.org/officeDocument/2006/relationships/image" Target="/ppt/media/image27.png" Id="R355740a9f3a54006" /><Relationship Type="http://schemas.openxmlformats.org/officeDocument/2006/relationships/notesSlide" Target="/ppt/notesSlides/notesSlide27.xml" Id="R36ac0f2f88a64cc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d0e1074f549fe" /><Relationship Type="http://schemas.openxmlformats.org/officeDocument/2006/relationships/image" Target="/ppt/media/image28.png" Id="Rb87063847c474c8a" /><Relationship Type="http://schemas.openxmlformats.org/officeDocument/2006/relationships/notesSlide" Target="/ppt/notesSlides/notesSlide28.xml" Id="Rfe9f7b65395c4f4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2d655a1872422a" /><Relationship Type="http://schemas.openxmlformats.org/officeDocument/2006/relationships/image" Target="/ppt/media/image29.png" Id="Ra4d538c114c9476e" /><Relationship Type="http://schemas.openxmlformats.org/officeDocument/2006/relationships/notesSlide" Target="/ppt/notesSlides/notesSlide29.xml" Id="R9a4fb0c282c04da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0eeb1310e49b4" /><Relationship Type="http://schemas.openxmlformats.org/officeDocument/2006/relationships/image" Target="/ppt/media/image30.png" Id="R718a2ead342b4478" /><Relationship Type="http://schemas.openxmlformats.org/officeDocument/2006/relationships/notesSlide" Target="/ppt/notesSlides/notesSlide30.xml" Id="R1d850c30d1f84e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55BBA0-A3AC-4F43-909E-C2D7A3D22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6C65E0-2E8C-40CD-9220-E969C691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833B22-8D30-4E24-86CC-7E00E0ED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VA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DD55D-4246-4736-A162-3C609C09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7268C-BF14-4799-B029-651830F5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时代、地域、身份、制度和观众。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C665CA-7E06-4621-ADB2-4C3B7A00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96873-7548-41B0-9F60-D708A417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AC13D0-C244-4540-937E-45EBAEC3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96C805-2644-4B5E-88B8-9D267327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d8287d610b43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B457E4-5EDF-40A1-8C3C-61AB8A8B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12434D-E68E-44F8-B9D8-43A3E9F7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443A52-3FB3-4674-99D2-2914768D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93F1F8-467D-4E95-881A-BA0ADD99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1C2D6A-8D60-4E17-BCFB-B724F4D63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8981E1-55FF-4A4D-8637-15650ABC1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86E5FD-D5FC-49E3-84FA-4A944100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675273-02FC-41CD-914A-E3A0F340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137962-08D2-4DA9-80A2-528EDFD2F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827613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0F5D53-B362-482E-92E8-089D8EB6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1168B8-9076-4FF9-8EDE-BD3FC114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5f35003044a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E8D10-AB9C-4BAF-820B-3F9A5B29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7854B6-2E9A-432F-9F88-2D59FC7D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51D810-6600-4042-9BBC-0263F206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95FA9-54A2-40A2-8C93-D2CC061B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6F5435-DEBA-420E-9F12-931C71F7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2D3225-3586-4E14-BA34-BFC1254E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09510-3B36-48B1-A811-1143D0AA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855D2F-0FEC-4040-A428-42765599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7E2ED9-FEA0-40FC-B47C-AD592F9B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285C4D-9765-4472-9F4D-AFCD22A09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B77F58-8472-48F6-B22D-83657438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5506B1-C225-41F3-A5E1-0F467BBF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CB5DB9-4109-44C3-A82D-56FCBA64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A4D25D-C8A5-4EC8-9BE5-57020508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1B3FCA-E807-4850-BF82-5834A4DE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17E5F3-54C3-4F29-A1FD-AF877F38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6CE8AE-14D9-4996-9FAC-F7340655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成功标准｜语境解释要回到作品证据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FB3B0C-F9C6-48B8-A8F7-A8D6595C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6006DE-50B8-45D1-BAED-6A6C2E56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395125-E359-4D37-9367-3B590B70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732709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C67990-174D-4B6C-921E-6187EFBC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A597B-27F3-4D5A-AF41-5C4C6D38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255c261f8d4e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3EEB3-4F56-4CBD-BF1B-869F150C1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861D84-3B57-4B54-914F-AEBC1618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2E398-CC66-4CD1-BF69-A9A3CE20B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E8CD32-070E-49AA-9F6E-F0D061F6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53F476-FABB-4172-ADFD-8CD89DF6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AA7322-9B3F-4B1E-BFC5-075107B3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边界提醒｜用背景知识覆盖视觉分析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BE99C9-05BC-45D2-AD05-3C40C157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74ACDB-C09E-4884-8844-F9F7EA75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A86101-56D8-40A8-893B-0B780E11C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时代、地域、身份、制度和观众。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B194E-6D8C-4CF4-893C-4EE45093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321EA4-7389-4B5A-9CCC-835AC07A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B4BB82-55EC-4D1B-B91D-602FB5ED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9BF593-6325-4CD0-9892-D054C111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Visual Arts 公开评核框架、作品评赏与作品集任务要求｜Visual Arts public-examination or SBA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495086-B3E8-4AB7-B86E-66EE14E2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62A5CF-F031-4E25-A4E2-EFEC4D49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3075E5-C62C-4B60-945C-30663603E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2C0E28-ABFE-48DA-BFCA-7B7451B28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835010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5A1A96-DC98-4DAB-8780-39CDE015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0DCFED-3430-4BEA-AF2B-F2F97653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d2db0078e4b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9C0EB-E85F-439A-B9B1-436F67C8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AF5F3E-6C9D-4CAC-BF1B-CEAEDC903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D32E4-2794-4DB1-B151-0FD76672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能解释“语境解释要回到作品证据”，并识别一个反例或边界。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FE9375-3424-4218-8446-DE57A7D0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B3315D-6889-41B2-BBA5-4CDC95C9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483C20-EE84-4540-ADB2-3A4CFC50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7D484F-6510-4168-BC9D-9BB230F3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高频错因：用背景知识覆盖视觉分析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17C9D3-1127-4D3C-BA6F-CABA2083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10BC80-55B2-43A8-9405-5530BFE3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1BE66-DC5E-4EA3-B01B-32F05909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CFD42E-1A63-4289-9E64-AA017FBE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024003-6D8A-44A1-91B5-348085ACB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4A8586-50C9-4859-97CA-323276E2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86A507-5749-4BA4-BEB4-4F9CE8BD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0246694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FD4B5F-504B-418A-A565-59662FAB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247EB5-05DE-4BC5-9CD2-F31390A0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b1ab411e304a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28F93-F233-431C-B215-6856A77F7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158FB-FDAA-49ED-8FDE-BB46833B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B0626D-E0C7-4290-B2F7-E3542355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B83625-18C9-4F18-9B3A-8F2F153F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E8185F-B5DC-4254-8ECD-DA8BAAA6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987E7A-B0C1-4FC9-8967-90674CF1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5846F6-E053-4318-B8BC-45833A79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D27178-7DBD-40CF-8863-FE21B2CE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6D1D46-8F53-454A-8EDD-A4EF0AFD2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建立联系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34A79E-B0A7-40FE-89C6-C3417C3E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F83262-41EF-4271-8890-FC86769D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54B6C1-555D-4B7B-97F4-6359C095C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5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F57CA1-0F9F-46D0-93DB-874A2EEB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E04E7E-44D2-4C6C-82CF-1EEC4D400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163327-5F0D-46E1-83B8-8E11A679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正确结论：Everyday sign-writing and live data connect local visual culture with…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9740FA-C4D6-4F35-901E-2F9E5811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31088-9981-4CC0-B69B-437CD3B9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FA5F96-BA24-46D6-9405-638894874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E96043-2A3E-479F-A374-4AEBF03A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778406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39D6B0-AED8-43BD-AD46-1CF1AC43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BA2BF3-B4A8-43F8-99BF-E5AF9B15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ce931aa46740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FF7E9-269C-415F-9AA4-0F4F74F0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F86D03-2BEA-41F5-B640-6AD3682C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76F233-B6DA-4946-881A-79D15732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3A5F5F-CB19-46B7-A241-C757DC36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A1B8A6-2DFB-4C70-B35A-065187D95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7519C-09BB-42AB-9904-3CA5736D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89FBF7-ED6C-491C-9697-9C850D2D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53881-1623-4247-92B6-96A2BAD0D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7B60B1-F27C-4001-9B38-8469286B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5FDD5A-C3FF-46DE-BC90-3458F48C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1EAD0-CFA2-41E8-AD27-9EF7BDCB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D755F9-E61A-4AB3-9097-34085D63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04C7D3-4379-4629-B7AE-39364D90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D1AC42-AE34-4329-8BEA-044213D8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FDFB65-03E5-4ADC-B104-0A02D656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517E7F-EE56-4D4F-B20B-4D1CFEC6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62AD9D-2192-410F-BC28-1A880CED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5439D4-BB89-4A48-B198-014BF12A2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004D2B-B8A3-438E-ACC0-7433DF2B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716688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C7D09F-196B-4EA8-A342-22B86A5B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96FDD-75ED-42BE-97B8-5B5F6401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18a46893743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57E73D-3A21-4575-8C97-CBE01BD5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EB244C-70B3-4BFF-9969-6D122626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D50D46-291F-422E-B549-F2BAE2CA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B7A8C-DAF0-4C3C-B646-8412EEA1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21B012-7386-44B3-A541-120E7A77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D956A-2F3C-4C3C-A81F-DB9BD65D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BB9FB-50F2-4CC9-94BB-43013640E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7991A-1A8F-4567-9CCB-1C792CF0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82CBA7-26F7-4318-87E0-71CDC219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F0C705-6E6C-482B-9E5C-54C1B71E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6183E-9973-4070-9D1D-3368B9C1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F11A0D-FBB5-41DC-AF40-A83CD273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C8AD1C-AE96-446C-B630-4FFDCF82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070AAD-DC52-4591-BFA0-374B42130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835F6B-BCE1-46ED-81E8-A1F8A9D71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5CD2DC-A7CB-4F56-BFAD-D294F0D42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61C290-49BF-4AE6-8623-A7B7E980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011788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89C5C6-0525-49E0-A11B-B5C05F12D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9E5FC2-7FAA-4376-9470-A9091C46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99f503fe141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FDEE3D-15EB-4780-A953-44E90A34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0E39F-2B11-4BA0-B213-7E44B994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630E33-7724-45C1-9D95-8B132573F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4A3359-B219-42B2-922C-6877F096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B0DC9D-B4CC-4934-B74C-2A21916B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61D34F-9E6E-47E5-9924-E3FEF206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D95074-5136-4098-82A6-6855A908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66F9B6-9C53-4B2C-945B-F94CA009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934610-CC02-4A2A-9F58-E114035C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5DA0A5-33EA-4965-B4B4-3D62477D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971AFD-B6E3-4858-A319-968D3F7F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6EDBD0-81B4-4A6B-8F28-DE231264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9A07DC-43B5-4A28-80B6-4BCE05E9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0F84CF-D702-4A27-AD9D-2E5CBFDB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6B295F-F171-4B0A-9D39-210E788C9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B6C6DC-930D-4CD8-8DFB-DA27E875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FBC214-BFFD-4CCE-B053-8D2100B17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801283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380138-954F-415E-A737-85DC36315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86776-FE0E-496C-98BD-8D9799773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9027acf7284b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EC13F2-5D58-42CD-A4EB-BE05F4B5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76FE3-C547-4D68-8520-447114C1C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EF30C-CDA8-4AFC-A4C2-6D3588435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082D83-B4DB-4C9A-8ACE-2256FD7C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figures.…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BBD6C-B423-4A16-BDAE-5A0B6921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DAD438-9549-4B6E-B33B-2765CEDD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85B27-D878-40CB-8A64-E8D77A9F8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3F66A5-324D-482A-A9DC-9A48F43B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B1A7A2-A668-42BB-A088-79D41675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1DF275-84BB-4DA2-AD46-0D78221D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F4A26B-E9D2-4632-9C5D-73A08518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F313F1-A587-4A1B-848F-99126811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83A3F9-9383-44F0-B356-00AD07DC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8D1CBD-999E-407A-A15F-48107A62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A3D821-5C09-490F-8671-01A6731A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91E040-1E84-405B-B37E-AC97E4C0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934E8D-1E69-42C6-9AB2-267A08ED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3BA890-679B-4004-9FF8-CA7D21D5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004816-A217-408E-B23B-8A22CC0E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115014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412DA3-490D-4FD5-80D2-443A15E7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57736-E81B-4B3F-A4F1-0CDF72F7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1138fd45641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F2093-4257-4BCD-9B69-4B3C10C97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6327FC-11CF-408F-9FC6-AA35E880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585199-AF91-42E5-99C1-524DCE59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B62B4A-AD77-4E02-AF88-36B92803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59F1E-F38B-45CF-AAE2-1FDBCCE07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509DB8-A67F-428E-90E2-89EAC06A3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8EAB69-A4A8-4B04-B7FB-54A28523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768AB6-A780-4432-921B-B0A9AE629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4C96DC-44C6-4F8B-8B01-8AD00857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0DF735-438F-4667-9634-DF617826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C28CA-929B-4DAB-9590-E40B953C9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3A6855-A7B3-4562-AF2C-C9E38CFC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894212-0E65-444A-9DD5-C015AE8D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2936F6-6CAF-446F-ABA5-86CA9E55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B74337-4399-47D3-AE9D-7CA85E18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BB95A4-9A5D-4792-8DBA-4BB30FCC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1B6C12-E4A5-43C3-89E0-8C43E085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557368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7807E1-6034-4C17-803F-06683C775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24912-D887-4BC6-AC74-C616335B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4a7d838a5d40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0A809-81FF-40C5-AFB0-2E7469EF2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47EF2-4757-4C1A-842D-C0C76E98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30F3D1-08CE-4437-B92A-F26D0A6E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4A51C3-0ECF-4C80-93BB-406E4184A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4249A-7BD9-4570-B0BE-DD81A6C54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91157-DB0B-4251-AEFF-A1369FBA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DBDDD-C9B3-42FB-A530-A834A36D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48DEC4-4DE4-4552-81CE-501C1CBF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正确结论：Relate specific text, material and display changes to contextual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BA8982-2C57-4645-A64D-438D4500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559FC-A81E-4A64-A231-8E8B8F25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3CCE4B-3CA6-499F-80D9-FD351225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F8B05B-B8E3-46AC-B5E4-9A7237109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324253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E7AB62-AAEF-4A63-A4FB-C7A66A20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928C02-4260-4E53-899C-6C6D20EE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4c47a3f9d548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452CCA-1564-4CCE-BD0F-93827204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8DF90-C13F-49F0-8B8B-FB7C1FB3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1F656-F332-4271-AB35-F5BA58F3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31EF5-5789-4B41-8764-065A7B05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C4F52C-9B0C-4CA9-B631-10E37B29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F62DB4-6901-4819-BCDD-DB30BDDF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427164-E2DD-4857-95ED-7AEE68B7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B40D57-4E57-44A2-A0DA-810732DA2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A70093-AA7E-4321-A3D7-E7BDDB85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EF193F-CA9C-404C-BB21-00D57C0CB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236271-76FB-4D92-8D65-2A2DC716F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2F0170-905C-4579-8D92-C3D75425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1278B9-F038-4A16-BCEB-75A4E817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393773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F71C2D-CFD0-4ED2-A91B-64C64000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648458-562A-4D90-8F2F-B96656E1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e94aa9e59044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FF7FAF-C2E8-4EC6-B0EC-73DA7B00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2D260A-E9EC-4105-B023-CBEC84586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1CDED-0764-478E-B40F-D4C2C919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能独立执行“查背景—比作品—建立联系”，并说明每一步理由。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651A99-DCCE-4ACB-B9E5-2D1CAF4D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A29E75-9D9C-443D-8AC7-BC598371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29A1ED-97BD-4119-87CE-BDE91CF4B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BB3D94-24C2-455B-AC9F-C5D3CE585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高频错因：用背景知识覆盖视觉分析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BE2BC0-7A88-496C-8264-53C12FE27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FB262B-5C19-43A1-B24A-9D95DF3D6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5E480A-AF00-459A-B94F-2178BCD1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A7D623-BC02-4B18-B64B-6655FCCEB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0494F6-B9E7-4D4F-8667-B4D9029B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3E0848-8EDD-4872-AC56-44126C8C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96B12F-F79A-438A-8A56-E23B1D52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2266647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2A8164-A8E2-4161-B877-EECB60E2F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4603C-ED80-4393-AD79-2BD28C33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9829c16edf4c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E82939-E448-485D-9579-D98DE0D8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63F21-9C97-436A-A0EF-DA1705E88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72439E-16CD-46CA-BFE1-B9B3FE75D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54DDAD-A7C2-4E9A-895E-BE3BA7D9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812939-259C-4B0A-89A5-04F7CC07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465155-C5A0-4099-9D26-5D5CB71E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124BBD-3E96-4584-B00C-CA34EF38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F68E4-C756-4314-8404-DA672482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26273D-CB89-4DD3-855F-8687B112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建立联系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0437F3-4068-4373-BAE2-09B583AD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3CBFA7-7F6B-43FF-A94A-F3AE38C5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B5BB8C-7541-4917-92ED-C0E1DF58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4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68ABE8-326F-4DE0-BE68-DF433611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730729-15F5-4156-992C-F118D951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637446-4E0F-468C-82EE-85C21E742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正确结论：Context cannot replace formal analysis or establish one mandatory pol…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368B63-1087-458C-8E0A-E194359A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4D1437-370E-407A-BE99-C086409A8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11F67A-2998-4E38-A426-0C9A5889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033F0F-F39F-4649-A578-B2AD4B73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9682112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C31E5A-7A28-438F-B68E-07E55198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F5B35D-2E64-491B-906A-18C8C630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bce16ae5f345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A2E12-9193-439E-9458-D1003B19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BF265F-C460-4920-B2D5-917E870C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C65F7-0478-41B9-A7EF-41383493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79DAF4-5F47-4098-8402-1AEBCE91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406920-9A9E-4FAD-9F8F-4097EA17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022D00-9001-4737-B711-DFB0D162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6C117E-783B-48CA-B956-19DA7B85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BC2593-81EF-4AC2-8B58-11539FC1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F6A252-0747-4A23-AF9A-15590C465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DC58BF-B40A-4137-9C8E-E0EEC4DE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4C1A5B-5711-4FB2-801C-98C8013A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4B5115-8A67-4B38-AE30-077BC926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4C8BE7-3AE7-49F5-A1E4-14F130FE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9FDB01-61E9-4B10-8A84-F62D8C99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7F047B-8E18-4488-A13F-26905BF6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78B2FC-07B3-4CF7-9C03-956E17E21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2F9F4-2E78-430F-BCA5-8FC21F77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3A0482-880C-4F5F-960F-AE962943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180714-2C5C-44EA-AF88-FE2EE455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9358802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6607AD-DEB9-41A3-8C75-347E8C95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8CE90-E4EA-4C46-BDA2-6F4E81CE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06aa075f3c4e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745654-8767-4DD4-8FA4-582D607A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86570-7279-407F-9020-25475044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27378-8ECB-4223-9D70-C292BBCFD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A6948D-2E12-4762-BF6C-9C97C6C3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C66B53-9BF5-4E49-90D5-A23DF8C55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F2D89A-CEE5-4D8B-BDA2-8201C416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7B26F-DB97-4A2B-82A8-BD4B07CC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ED8AB-A250-4EEA-AED2-C2607263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14403B-0373-4BFF-B517-0B229AAE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8F1CD-3157-42C3-8854-B7CD821A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EC44D3-765E-47D6-ADA9-FA55C9E3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5F54D0-619B-4DA4-A7B2-F5B567E4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6A6EC1-F325-4824-A7CE-1FDC481D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E5C19F-139D-48FC-A9EC-F677DE75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686E9D-5F28-4787-9B39-394FD15E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66139F-8081-4008-A6C5-FC122B310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8199E0-B9A4-4951-9BDB-43267CFB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4072092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C17388-3E66-4961-9848-978E084B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6741FF-CEB7-4392-8B42-C8021966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8ca44cd5ec49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7523A1-F848-4B05-9132-CEDDD220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73EAFD-B0ED-46CE-A1E2-D6A8F3E2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F8A73-68B7-497F-8703-3CC244CA1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442F43-96B7-428A-B7F5-F0CE07B7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9E8D0F-DAE4-4710-B283-E84440A8B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6C2B40-7C37-405A-9BC0-9208BA28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2CB896-E4D1-4868-95A2-87DA32AF2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A28397-5CD3-4F92-8276-9FE4505B0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DE8EBC-EF7F-487E-9F7F-B4AF1762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21BFCC-2091-4DDC-8732-04497FCC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F499DB-1E4D-4D4F-A351-4F3A2C081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147537-650C-423D-AD62-BC9D9891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B59C48-475E-4CE7-ABD3-AB8DDC7B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BFDCA9-E318-4DA5-A3D6-4B8FB7D2A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D0CDA3-6F7C-4C45-8195-1C1D5D0B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DCE0CD-5D41-4066-A9EC-5978EC79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536231-08E0-44CC-98E9-5FFB3182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6535033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971720-C144-4E94-B7DB-E28C2A8B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98EFFA-498B-4BDC-ACEB-6EB462D1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88c83c5004f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72C6A-CBFA-40A0-AB00-53C4EA3C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1176E-AF3A-40DD-A1F4-AB9EF3C88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9C759A-B1ED-4454-B501-8FAC8617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115C2-B011-4FB3-8565-83CF52E7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0EA735-BEDD-4E19-B2F0-F080250E7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452344-80F8-4AE1-8353-5BA87F3A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9AC336-6496-4893-A2F1-4E1885C4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185E05-C929-4A7E-BB26-1B105E26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11C146-A656-4BF2-B441-63ACD0D6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70DAB9-2CFD-46BE-9AC7-DBB046CC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FB0B27-2EC8-4853-8591-89D279FB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8DDEE3-22F2-4F9C-B295-F8346F28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6378A3-274B-4C73-A518-E9F2AB0AE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FFD7B1-7A7D-489B-B0CB-6F2A4FA33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74887-260E-47C8-8599-60CE35BA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8700D9-5568-4599-89F1-A35ED33B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7A0C98-1859-40C8-AB1B-83203F50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277101-3A32-4CFD-B978-6B677075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53F333-6968-445E-A4BC-07437EC3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059061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A1FF66-0C1E-495E-8083-08A424B1B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F37EFC-5D13-4E07-BB79-F17D015B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9d4af20fe543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EF072B-21BF-44BF-94D0-F4549568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E20BA0-E7FD-44F4-8D94-A5213B6D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4FD12-C1AB-466E-A48A-BD785BD5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8E7F21-FF2C-4A4D-A9AD-309D8B46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431B0B-B422-4496-9FCE-CE815F6B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7EE7E9-353C-4D09-ABA5-DA237ADB1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F220ED-110C-4FFB-9E1C-7B895496D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C35AF2-972A-4F29-B371-2227C74F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B3AC89-19A5-4001-8EE9-D5B199A3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D49B8B-8F07-4259-BD24-EB1655FB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281500-F292-4FE0-878E-02181B6A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BBD623-8036-4BCA-92B5-3A3E5EF2D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AEA8CB-77C4-462D-AFD5-19815DFEC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348BEE-9170-4962-9402-93146D69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A014E-71E3-4339-9758-A75DCEFB5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2D9947-6413-473C-9F63-EEFF6E5F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561F89-9096-4480-8591-0C5712DF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5716026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4D6E53-7030-438A-BE30-9DE9C9ACB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C50F8-7A70-4BEC-B6C6-A052C259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3226a811894b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72DB5-C0D0-4E5B-AED9-704013F46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B773CF-1D34-4CE0-B5B0-7D25727E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E7DF16-F1D9-4B8B-997C-EC8E806C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68792-9F71-4804-88C6-DACE70F92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A2711E-B828-4CA2-8BC1-0642D79B9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983EB7-FF13-4269-ADB6-BB8F2ADE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C798FA-4FFF-4831-9D81-1E888EE5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82D49A-B993-4C0A-8341-856C75BE0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Everyday sign-writing and live data connect local visual…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73371D-A6AD-42A7-B4C7-AAFF4EA73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E5276C-17A9-4218-9B6C-92929DB9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6F59D9-6F67-4D5A-BDC0-8E784322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02EBC3-346F-485A-8990-A0FE2D88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8649665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7B9759-40FA-4DF7-A3E5-3FE32E5B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FE420F-1AD5-49C7-B075-0CCC51DC0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8634edb80e44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7DB13-E659-4282-BC3C-EF8BF6F99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509F52-1B79-4D8A-8666-DFBE074D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E27B87-27B9-42FF-9B3C-42E239A41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BEAED-54D8-41F6-9F6D-89EC811D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0F3F75-813B-436F-9FB4-F93A13C1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094D5-EC6A-436B-B4C6-04F782F2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F18209-1420-464A-BAAD-2F572CA4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1356E-D67D-47B4-8EDB-7C6F4965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4E82FB-10B9-4F63-B934-6F15D5D0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24888A-3252-402A-9257-68879A8A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769B75-2834-447C-BDFF-6504C11D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326804-8D84-4D1E-A381-9F55EA5F2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55D935-6129-4DD4-A6D8-5FE8137B5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7002677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BB0657-28CE-4EF5-99F3-B6C4343E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C81CB-A3D9-45BC-87D8-8DB4B77C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22571de7e845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C839E-9EEE-4479-AE3D-22D2DDCE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25FE7-546F-48DD-B8A9-4CB659F9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2550F9-7E99-491E-9766-6FE036FF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C2AC47-1620-4616-8CE0-F6E429AA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ABC43-A841-4A1D-869F-95E2D19E2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59150-D671-48BB-9FE0-EFE0750F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8D2BC8-BEDD-4DD5-8D2D-58B26296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高频错因：用背景知识覆盖视觉分析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A19591-CC6F-4DEB-9BB4-8AE6941A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EBB8E-D6B4-42CE-8CF5-0FE642B0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8D86DD-009F-4DAA-819A-4F6B954E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860C9E-FEFC-4A35-BD5E-A61A7A45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A151E1-BFE0-4528-A009-8CB54D427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464E94-72F1-45B4-9D29-4DA9FD49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CDEB0C-369D-4284-A9CD-E8FBCB16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4039917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D39EC3-B1D4-461C-A677-2C532AA5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5EAEC1-C40D-4365-9068-6E43BC898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9209fbe61e46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9714D-ACF1-4124-9D56-797CB101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8195BD-B7F0-4214-B62A-E27A56AE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49F71-A8D1-4F5E-9F7B-8E4C793A1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9CE94A-C8F5-4178-AEFD-8E5BE240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7E41A5-C13E-4820-92B0-A47DABDB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77115-9A36-4B30-94CB-93532792A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305FBD-8E71-48B2-BF45-12DE13009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比作品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C9F668-0C0D-4F4D-A064-509AC983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ADFE31-0E09-4A17-BF1D-3BD2A1D7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建立联系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4F3841-A63E-48C3-B32D-CB0FEC17E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0E4F19-B74B-4538-9B99-30B2D1F2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2AC2CC-FB66-4CD5-96AE-27E0F537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4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AD0A9C-A219-4933-980D-DF009B0F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08310A-F740-4C02-8D43-455073A39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C3B990-8AC4-4602-B6A0-C8209779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Everyday sign-writing and live data connect loca…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B66DC7-0897-4A24-9CE3-1D9C1A6A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F63521-102E-4461-A52C-9868F2CD9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481EE8-1D21-4E15-8C00-2B73777C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B927DA-FEA5-46E6-9620-05F9E560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5502193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481B18-C444-4969-AA53-A432403D0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A6633-3917-475B-ABD7-41A1600C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4263a83a3344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C7E6A7-5775-49E0-A36E-E00F44B06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CC0D20-2A30-4AD5-86E3-64C9E9B2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F3836E-8FD6-4B18-9DE1-F848CE72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E27CD4-6214-4FDA-B9C9-45435355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0AADBC-41EC-4B2B-86B9-E1D05ACA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F85716-E361-48D8-A0F8-3C1D82B9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173983-25B4-4482-91F4-C0912DE7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652004-0BDF-43A5-A586-8F7DC223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6C269B-4A47-4D3B-85F2-DF7ACC06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12ECC0-0264-4B37-8A01-FCCF7B65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50CF94-1F9D-4DDF-8253-61D13F54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991BA4-079B-46C3-856B-7EE0E306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EE926F-C0E4-4B39-B7E5-3D19D867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F41DC-97DC-4EA3-8659-30014127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2CEF5F-64C4-4E90-AA6A-A6A674B91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47A386-A1D8-4128-A2BC-B4DD45B7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2220F0-92A9-454B-9D6D-0C8DD9C76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D87BC4-329C-41C6-B786-0998F01D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6D686C-BCE4-41BA-A673-256D7D4D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125120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8BF3A7-D15D-4E52-8491-61607ACF9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F64286-01B4-49BF-B48F-83CB7107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60ce8fdb3d41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AAB24-0537-4A52-9FCF-29AB82EC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C780B-4F63-4DCB-BDF0-828BC6C4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478F86-5C34-4FB7-B831-1EC042CB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ADC621-86C1-481F-A604-45A0AA61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艺术史与文化语境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C60F0A-88D7-41D7-9B77-3861580F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2EC954-7661-4AFE-841A-13F453C5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BF0187-8E0C-498B-A407-6B6D5377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34DA96-15BD-4BA1-BA03-2C33F4DF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654557-E6C5-4B6E-A2E9-F8EF0B8F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62730-1F90-4162-8082-9379C1CD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3C9FB6-E5BA-4DE4-A7B2-DCB88D96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ACC559-3BA8-4E4F-BF58-6008B4793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4A0924-B2F4-447B-A889-FF0B96F2A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775EE8-46D3-4E02-A957-3F562353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E32811-ABA3-4AA5-96AD-962548ED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1B167A-AAB6-46F5-A1D8-F96CF206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1F3D32-6C64-45BC-9E81-42D77A66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6274241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A1514C-9EF5-4D57-B670-B151C2BE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DBDEC3-55BA-4409-A79D-966495799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a87c8e64d4d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0385F1-88B0-452C-835F-4F86BE2E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83413F-3A72-4F3C-9107-465EDC97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B5BA0A-1CA5-4C16-9EB2-8DC81C24B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AC4BE7-F35F-4130-B02F-873E9533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E09678-B68A-4F15-B156-5D22B9D24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8CAF8-3113-440C-A27A-ADEEEEB3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1D3B32-D098-4B5B-8A84-F06EDA76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语境解释要回到作品证据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03C263-46A2-485B-A4E0-1A54D5BD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6C5A3C-85E3-42DD-B865-34435EFC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47A256-A608-40E3-B1B7-E1FC4769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查背景—比作品—建立联系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15E9BE-D0AE-452C-AD52-C0A040A5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CB7B70-3AE9-4550-B583-5E001C8E8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005199-AA37-47DE-8BA7-B27301AB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检查：用背景知识覆盖视觉分析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3D4249-1F1C-4557-A485-E6C270AF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BD264E-D5C8-4CA9-92CB-EC5AC9AC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BBC95-68AB-4BE7-B830-B1786DB7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12512C-F31C-445F-A097-D0A32E9E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6151062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5FC7DD-C5BF-4C5C-86F3-8344CA4D1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C5EC25-84AD-4CCF-817A-DC5DFCDF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740a9f3a540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DAB556-7E31-450B-ABA6-CBEEFE55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E748D5-2517-4331-9DA5-52AFF326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D6BFD-8997-4B34-8FF2-03D6AD37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70A6D0-43CE-4A8B-A6EC-DEDAD127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0288EE-BA93-48D2-B809-FB6F690B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0DED03-C198-43AE-97C3-DFDE3FC5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5640F-DD65-4D23-B853-5BB4BE3D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499EDF-278B-4809-BA9B-92243F49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993960-276C-4E4C-80B1-F1E826D9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2A2598-1CF9-4666-BCA0-A873BA71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5396A-7056-4692-98D1-7E9FBE0C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945051-9633-4A15-9B67-5CD4DC3D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253D6E-24F6-47B0-A039-1CB7E21A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C7C66B-3E6B-4EE8-BC59-40A81445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CF3D69-5B7C-47BD-B6A7-90069137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4E3287-FD12-4F05-A087-A35C07256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F67389-A659-48C4-ABB5-E188C3C4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862895-2DC2-4D4B-A988-FA89125C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370724-DF42-4959-8B7A-6A5A4EDA7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6599964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ACFBC0-BF22-408D-8EBA-815333B35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C7AEA-6372-4EC2-AF4B-B03470D0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7063847c474c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F3756-2E1E-4B96-9780-F9B209D2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0B9F86-8892-476B-8865-61B02346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24AF32-AA45-4987-B851-92E1916F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8BA3A-EA5B-4B96-BC3C-E10223EC7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7209E2-D5F7-4AB8-A6A2-F2EEEEBC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CDB3BE-5524-4B6A-8D9F-EFF4FACB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354262-DEC2-4AFF-B4DB-2196EDF7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7C4388-C41B-468B-8146-55972023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4C68D5-A606-441A-8F1D-A0B0787C2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E3FCE8-763F-4FB6-A5F1-A0B9F9BE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FEB553-0788-4FCC-BE23-6B9F7DC1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8088FF-2155-4EA8-BA27-747A4154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8A3C17-A4F0-4C3D-83E5-CD4F9B4F0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CF74C0-6DA1-4AE8-B713-ABC1F7AFC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2E0459-7DBA-4F30-95BF-B0484BB3D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D011FB-54A3-4E6D-83CC-D4539998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A0AAA1-B784-4BEA-AC90-22E564EEE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8644566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48A129-68D3-4BCD-A580-7423643C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E8A78C-9BF1-4BC1-8E8B-2196DE1D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d538c114c947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C06899-6D3B-4DC9-87AF-8A07C6DC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DE45CF-6C92-4036-9376-583CE841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4ACA9-77EE-4FCA-889B-4F48E9C6E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7114E-4FDF-493F-8A10-30783607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用背景知识覆盖视觉分析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567E9-CF0C-47CF-ABBE-B4656FC12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480E4C-A88C-48D1-888D-686E99FE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519C01-79AF-4FED-A6C0-1CD34664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14DC0B-05D9-49AC-98D1-32FC7EA8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Relate specific text, material and displ…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D3995E-3C1F-4BFB-8C48-0B8E37CA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D0A2A3-1D2E-486B-93E7-8DF1E419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105900-1283-401B-9DEF-0A3A937A9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1549C8-7D05-4B6F-99B9-1BE07EBB3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8012713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6E118E-5AA7-49CB-8010-EDA15D1AE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A939C-428F-4920-A964-3A974F5E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8a2ead342b44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A1B38B-9C33-4DBF-B476-A143A314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55663-38D0-4AD1-81C2-1DDA833AB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879FAB-4A05-4305-B494-EA3E7DF3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898D5-AE1C-448C-B1CA-E6E877BF9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Hong Kong artwork combines hand-written market price signs with a live projection of changing rental figures.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14DB3-1A63-41CB-A8DB-0943498D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1C1CBA-33AA-4A45-A00E-7038D573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A36381-8A8F-491F-A12E-315CB4A9F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BA10F1-979F-46FC-A3F6-FE9C045A6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F2671D-401B-4E26-8B15-E45AA1FB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A4E903-F440-49C2-9D16-49BB74F1B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8DB3A4-ECCC-4B75-BF71-98F4DA192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522913-4BF4-4B73-A77A-DC55C556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艺术史与文化语境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B03ABF-54F1-417A-AE07-8E6232E15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364384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2026-08-19T09:07:37.0460000Z</dcterms:created>
  <dcterms:modified xsi:type="dcterms:W3CDTF">2026-08-19T09:07:37.0460000Z</dcterms:modified>
</coreProperties>
</file>