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5f4f4340b444b6" /><Relationship Type="http://schemas.openxmlformats.org/officeDocument/2006/relationships/extended-properties" Target="/docProps/app.xml" Id="Rf158c4c7ad0a4e2d" /><Relationship Type="http://schemas.openxmlformats.org/officeDocument/2006/relationships/officeDocument" Target="/ppt/presentation.xml" Id="Rb11934779adb4caa" /></Relationships>
</file>

<file path=ppt/presentation.xml><?xml version="1.0" encoding="utf-8"?>
<p:presentation xmlns:p="http://schemas.openxmlformats.org/presentationml/2006/main">
  <p:sldMasterIdLst>
    <p:sldMasterId xmlns:r="http://schemas.openxmlformats.org/officeDocument/2006/relationships" id="2147483648" r:id="R8abc9edb9fb04be1"/>
  </p:sldMasterIdLst>
  <p:notesMasterIdLst>
    <p:notesMasterId xmlns:r="http://schemas.openxmlformats.org/officeDocument/2006/relationships" r:id="Rb532ac827c4246fd"/>
  </p:notesMasterIdLst>
  <p:sldIdLst>
    <p:sldId xmlns:r="http://schemas.openxmlformats.org/officeDocument/2006/relationships" id="256" r:id="R481ce4ce53e94b35"/>
    <p:sldId xmlns:r="http://schemas.openxmlformats.org/officeDocument/2006/relationships" id="257" r:id="Rfb37732c2ace42ed"/>
    <p:sldId xmlns:r="http://schemas.openxmlformats.org/officeDocument/2006/relationships" id="258" r:id="R05b03b46c6ce4f0b"/>
    <p:sldId xmlns:r="http://schemas.openxmlformats.org/officeDocument/2006/relationships" id="259" r:id="Ra7250dc650034468"/>
    <p:sldId xmlns:r="http://schemas.openxmlformats.org/officeDocument/2006/relationships" id="260" r:id="R8f8f96e6df64478f"/>
    <p:sldId xmlns:r="http://schemas.openxmlformats.org/officeDocument/2006/relationships" id="261" r:id="R147eac651267443d"/>
    <p:sldId xmlns:r="http://schemas.openxmlformats.org/officeDocument/2006/relationships" id="262" r:id="Ra371a737123a47f5"/>
    <p:sldId xmlns:r="http://schemas.openxmlformats.org/officeDocument/2006/relationships" id="263" r:id="R8797842056804f5b"/>
    <p:sldId xmlns:r="http://schemas.openxmlformats.org/officeDocument/2006/relationships" id="264" r:id="Rc3bf46d033064456"/>
    <p:sldId xmlns:r="http://schemas.openxmlformats.org/officeDocument/2006/relationships" id="265" r:id="R2f1234416301429b"/>
    <p:sldId xmlns:r="http://schemas.openxmlformats.org/officeDocument/2006/relationships" id="266" r:id="R718f3ff3b34243b9"/>
    <p:sldId xmlns:r="http://schemas.openxmlformats.org/officeDocument/2006/relationships" id="267" r:id="Rb11de72c74624e0f"/>
    <p:sldId xmlns:r="http://schemas.openxmlformats.org/officeDocument/2006/relationships" id="268" r:id="R458ef7d47aa244ab"/>
    <p:sldId xmlns:r="http://schemas.openxmlformats.org/officeDocument/2006/relationships" id="269" r:id="Rf319d5b200a1488b"/>
    <p:sldId xmlns:r="http://schemas.openxmlformats.org/officeDocument/2006/relationships" id="270" r:id="R60370b1705e14499"/>
    <p:sldId xmlns:r="http://schemas.openxmlformats.org/officeDocument/2006/relationships" id="271" r:id="R67b56b7570f640c6"/>
    <p:sldId xmlns:r="http://schemas.openxmlformats.org/officeDocument/2006/relationships" id="272" r:id="R7f572ba1f4784eca"/>
    <p:sldId xmlns:r="http://schemas.openxmlformats.org/officeDocument/2006/relationships" id="273" r:id="R44a0457509124a59"/>
    <p:sldId xmlns:r="http://schemas.openxmlformats.org/officeDocument/2006/relationships" id="274" r:id="R0781c82d6fad4aa3"/>
    <p:sldId xmlns:r="http://schemas.openxmlformats.org/officeDocument/2006/relationships" id="275" r:id="R5621b570c81d4778"/>
    <p:sldId xmlns:r="http://schemas.openxmlformats.org/officeDocument/2006/relationships" id="276" r:id="R5d450da54739471f"/>
    <p:sldId xmlns:r="http://schemas.openxmlformats.org/officeDocument/2006/relationships" id="277" r:id="R936567e5349a4296"/>
    <p:sldId xmlns:r="http://schemas.openxmlformats.org/officeDocument/2006/relationships" id="278" r:id="R724c130d9a9645ca"/>
    <p:sldId xmlns:r="http://schemas.openxmlformats.org/officeDocument/2006/relationships" id="279" r:id="R09177b924b434248"/>
    <p:sldId xmlns:r="http://schemas.openxmlformats.org/officeDocument/2006/relationships" id="280" r:id="Rb38209adb1af476f"/>
    <p:sldId xmlns:r="http://schemas.openxmlformats.org/officeDocument/2006/relationships" id="281" r:id="R1431ec49a42a43f3"/>
    <p:sldId xmlns:r="http://schemas.openxmlformats.org/officeDocument/2006/relationships" id="282" r:id="R3c23dbafc12d4ab0"/>
    <p:sldId xmlns:r="http://schemas.openxmlformats.org/officeDocument/2006/relationships" id="283" r:id="Rcd4b388c5cb44ccd"/>
    <p:sldId xmlns:r="http://schemas.openxmlformats.org/officeDocument/2006/relationships" id="284" r:id="R820d72dd5f2e4b54"/>
    <p:sldId xmlns:r="http://schemas.openxmlformats.org/officeDocument/2006/relationships" id="285" r:id="R1a53267e3fcc4b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44c9eac52c4d43" /><Relationship Type="http://schemas.openxmlformats.org/officeDocument/2006/relationships/slideMaster" Target="/ppt/slideMasters/slideMaster1.xml" Id="R8abc9edb9fb04be1" /><Relationship Type="http://schemas.openxmlformats.org/officeDocument/2006/relationships/notesMaster" Target="/ppt/notesMasters/notesMaster1.xml" Id="Rb532ac827c4246fd" /><Relationship Type="http://schemas.openxmlformats.org/officeDocument/2006/relationships/presProps" Target="/ppt/presProps.xml" Id="R9b72d31f3c534da7" /><Relationship Type="http://schemas.openxmlformats.org/officeDocument/2006/relationships/tableStyles" Target="/ppt/tableStyles.xml" Id="Rffb4489b34804dad" /><Relationship Type="http://schemas.openxmlformats.org/officeDocument/2006/relationships/slide" Target="/ppt/slides/slide1.xml" Id="R481ce4ce53e94b35" /><Relationship Type="http://schemas.openxmlformats.org/officeDocument/2006/relationships/slide" Target="/ppt/slides/slide2.xml" Id="Rfb37732c2ace42ed" /><Relationship Type="http://schemas.openxmlformats.org/officeDocument/2006/relationships/slide" Target="/ppt/slides/slide3.xml" Id="R05b03b46c6ce4f0b" /><Relationship Type="http://schemas.openxmlformats.org/officeDocument/2006/relationships/slide" Target="/ppt/slides/slide4.xml" Id="Ra7250dc650034468" /><Relationship Type="http://schemas.openxmlformats.org/officeDocument/2006/relationships/slide" Target="/ppt/slides/slide5.xml" Id="R8f8f96e6df64478f" /><Relationship Type="http://schemas.openxmlformats.org/officeDocument/2006/relationships/slide" Target="/ppt/slides/slide6.xml" Id="R147eac651267443d" /><Relationship Type="http://schemas.openxmlformats.org/officeDocument/2006/relationships/slide" Target="/ppt/slides/slide7.xml" Id="Ra371a737123a47f5" /><Relationship Type="http://schemas.openxmlformats.org/officeDocument/2006/relationships/slide" Target="/ppt/slides/slide8.xml" Id="R8797842056804f5b" /><Relationship Type="http://schemas.openxmlformats.org/officeDocument/2006/relationships/slide" Target="/ppt/slides/slide9.xml" Id="Rc3bf46d033064456" /><Relationship Type="http://schemas.openxmlformats.org/officeDocument/2006/relationships/slide" Target="/ppt/slides/slide10.xml" Id="R2f1234416301429b" /><Relationship Type="http://schemas.openxmlformats.org/officeDocument/2006/relationships/slide" Target="/ppt/slides/slide11.xml" Id="R718f3ff3b34243b9" /><Relationship Type="http://schemas.openxmlformats.org/officeDocument/2006/relationships/slide" Target="/ppt/slides/slide12.xml" Id="Rb11de72c74624e0f" /><Relationship Type="http://schemas.openxmlformats.org/officeDocument/2006/relationships/slide" Target="/ppt/slides/slide13.xml" Id="R458ef7d47aa244ab" /><Relationship Type="http://schemas.openxmlformats.org/officeDocument/2006/relationships/slide" Target="/ppt/slides/slide14.xml" Id="Rf319d5b200a1488b" /><Relationship Type="http://schemas.openxmlformats.org/officeDocument/2006/relationships/slide" Target="/ppt/slides/slide15.xml" Id="R60370b1705e14499" /><Relationship Type="http://schemas.openxmlformats.org/officeDocument/2006/relationships/slide" Target="/ppt/slides/slide16.xml" Id="R67b56b7570f640c6" /><Relationship Type="http://schemas.openxmlformats.org/officeDocument/2006/relationships/slide" Target="/ppt/slides/slide17.xml" Id="R7f572ba1f4784eca" /><Relationship Type="http://schemas.openxmlformats.org/officeDocument/2006/relationships/slide" Target="/ppt/slides/slide18.xml" Id="R44a0457509124a59" /><Relationship Type="http://schemas.openxmlformats.org/officeDocument/2006/relationships/slide" Target="/ppt/slides/slide19.xml" Id="R0781c82d6fad4aa3" /><Relationship Type="http://schemas.openxmlformats.org/officeDocument/2006/relationships/slide" Target="/ppt/slides/slide20.xml" Id="R5621b570c81d4778" /><Relationship Type="http://schemas.openxmlformats.org/officeDocument/2006/relationships/slide" Target="/ppt/slides/slide21.xml" Id="R5d450da54739471f" /><Relationship Type="http://schemas.openxmlformats.org/officeDocument/2006/relationships/slide" Target="/ppt/slides/slide22.xml" Id="R936567e5349a4296" /><Relationship Type="http://schemas.openxmlformats.org/officeDocument/2006/relationships/slide" Target="/ppt/slides/slide23.xml" Id="R724c130d9a9645ca" /><Relationship Type="http://schemas.openxmlformats.org/officeDocument/2006/relationships/slide" Target="/ppt/slides/slide24.xml" Id="R09177b924b434248" /><Relationship Type="http://schemas.openxmlformats.org/officeDocument/2006/relationships/slide" Target="/ppt/slides/slide25.xml" Id="Rb38209adb1af476f" /><Relationship Type="http://schemas.openxmlformats.org/officeDocument/2006/relationships/slide" Target="/ppt/slides/slide26.xml" Id="R1431ec49a42a43f3" /><Relationship Type="http://schemas.openxmlformats.org/officeDocument/2006/relationships/slide" Target="/ppt/slides/slide27.xml" Id="R3c23dbafc12d4ab0" /><Relationship Type="http://schemas.openxmlformats.org/officeDocument/2006/relationships/slide" Target="/ppt/slides/slide28.xml" Id="Rcd4b388c5cb44ccd" /><Relationship Type="http://schemas.openxmlformats.org/officeDocument/2006/relationships/slide" Target="/ppt/slides/slide29.xml" Id="R820d72dd5f2e4b54" /><Relationship Type="http://schemas.openxmlformats.org/officeDocument/2006/relationships/slide" Target="/ppt/slides/slide30.xml" Id="R1a53267e3fcc4b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dc46c32b2eb4e6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17e89934db043f0" /><Relationship Type="http://schemas.openxmlformats.org/officeDocument/2006/relationships/notesMaster" Target="/ppt/notesMasters/notesMaster1.xml" Id="R8842587bbd8547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25b605e96184ffe" /><Relationship Type="http://schemas.openxmlformats.org/officeDocument/2006/relationships/notesMaster" Target="/ppt/notesMasters/notesMaster1.xml" Id="R8bd0028602fc4b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6f1bb964a6747f1" /><Relationship Type="http://schemas.openxmlformats.org/officeDocument/2006/relationships/notesMaster" Target="/ppt/notesMasters/notesMaster1.xml" Id="Rb9af242886124e9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74d9fb30344ecc" /><Relationship Type="http://schemas.openxmlformats.org/officeDocument/2006/relationships/notesMaster" Target="/ppt/notesMasters/notesMaster1.xml" Id="R53791e1cf600470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20d8dd81474501" /><Relationship Type="http://schemas.openxmlformats.org/officeDocument/2006/relationships/notesMaster" Target="/ppt/notesMasters/notesMaster1.xml" Id="Rccaf58f207524f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06bdd4b7cc844289" /><Relationship Type="http://schemas.openxmlformats.org/officeDocument/2006/relationships/notesMaster" Target="/ppt/notesMasters/notesMaster1.xml" Id="R69f2c47939f24ed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ae59003a7794e13" /><Relationship Type="http://schemas.openxmlformats.org/officeDocument/2006/relationships/notesMaster" Target="/ppt/notesMasters/notesMaster1.xml" Id="R39b1aad609de44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ba99b7079b4a42" /><Relationship Type="http://schemas.openxmlformats.org/officeDocument/2006/relationships/notesMaster" Target="/ppt/notesMasters/notesMaster1.xml" Id="Ra73cf22ec8394c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9981c7f7e2e14c5f" /><Relationship Type="http://schemas.openxmlformats.org/officeDocument/2006/relationships/notesMaster" Target="/ppt/notesMasters/notesMaster1.xml" Id="Ra721a72474b74c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674934d50224ff4" /><Relationship Type="http://schemas.openxmlformats.org/officeDocument/2006/relationships/notesMaster" Target="/ppt/notesMasters/notesMaster1.xml" Id="R2518f66b1e2546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8de6c5d5ecb4faa" /><Relationship Type="http://schemas.openxmlformats.org/officeDocument/2006/relationships/notesMaster" Target="/ppt/notesMasters/notesMaster1.xml" Id="Raea51e3407314bd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38063e00a204a8b" /><Relationship Type="http://schemas.openxmlformats.org/officeDocument/2006/relationships/notesMaster" Target="/ppt/notesMasters/notesMaster1.xml" Id="R0f187d4a79d340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e330cf9033a4f6c" /><Relationship Type="http://schemas.openxmlformats.org/officeDocument/2006/relationships/notesMaster" Target="/ppt/notesMasters/notesMaster1.xml" Id="Rf6c3fde8e3a344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84043f6ef04ac5" /><Relationship Type="http://schemas.openxmlformats.org/officeDocument/2006/relationships/notesMaster" Target="/ppt/notesMasters/notesMaster1.xml" Id="R0090492451ab44a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bdde9dd19c64a30" /><Relationship Type="http://schemas.openxmlformats.org/officeDocument/2006/relationships/notesMaster" Target="/ppt/notesMasters/notesMaster1.xml" Id="Ra984108be454453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e0851c2beb4c82" /><Relationship Type="http://schemas.openxmlformats.org/officeDocument/2006/relationships/notesMaster" Target="/ppt/notesMasters/notesMaster1.xml" Id="R482e3cafa155460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bae698e57f64e81" /><Relationship Type="http://schemas.openxmlformats.org/officeDocument/2006/relationships/notesMaster" Target="/ppt/notesMasters/notesMaster1.xml" Id="R9f88f7a0bfa4441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380d3b30f8a4cd9" /><Relationship Type="http://schemas.openxmlformats.org/officeDocument/2006/relationships/notesMaster" Target="/ppt/notesMasters/notesMaster1.xml" Id="Re64dd7fd348641e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7fcc7ded1e45c4" /><Relationship Type="http://schemas.openxmlformats.org/officeDocument/2006/relationships/notesMaster" Target="/ppt/notesMasters/notesMaster1.xml" Id="R151eac5db2be45b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ff699424dc34188" /><Relationship Type="http://schemas.openxmlformats.org/officeDocument/2006/relationships/notesMaster" Target="/ppt/notesMasters/notesMaster1.xml" Id="R516e5532db60494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1711c98799d40ea" /><Relationship Type="http://schemas.openxmlformats.org/officeDocument/2006/relationships/notesMaster" Target="/ppt/notesMasters/notesMaster1.xml" Id="Rc249146aa69d4aa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811f82cebcc476f" /><Relationship Type="http://schemas.openxmlformats.org/officeDocument/2006/relationships/notesMaster" Target="/ppt/notesMasters/notesMaster1.xml" Id="R3757536ccd824d8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53261731c814789" /><Relationship Type="http://schemas.openxmlformats.org/officeDocument/2006/relationships/notesMaster" Target="/ppt/notesMasters/notesMaster1.xml" Id="R58fcbc539022492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8cc522cbab94d7d" /><Relationship Type="http://schemas.openxmlformats.org/officeDocument/2006/relationships/notesMaster" Target="/ppt/notesMasters/notesMaster1.xml" Id="R6026ad4b13ea45d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31f15990e734248" /><Relationship Type="http://schemas.openxmlformats.org/officeDocument/2006/relationships/notesMaster" Target="/ppt/notesMasters/notesMaster1.xml" Id="Rc7b23194ddbf417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efdc19b85bd4e6e" /><Relationship Type="http://schemas.openxmlformats.org/officeDocument/2006/relationships/notesMaster" Target="/ppt/notesMasters/notesMaster1.xml" Id="Rfb6891cd5d73472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83985264c9441f5" /><Relationship Type="http://schemas.openxmlformats.org/officeDocument/2006/relationships/notesMaster" Target="/ppt/notesMasters/notesMaster1.xml" Id="R01b7e50c98604a2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867f26736df4fcc" /><Relationship Type="http://schemas.openxmlformats.org/officeDocument/2006/relationships/notesMaster" Target="/ppt/notesMasters/notesMaster1.xml" Id="R762f167b2ab449a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f99e0bc253742dc" /><Relationship Type="http://schemas.openxmlformats.org/officeDocument/2006/relationships/notesMaster" Target="/ppt/notesMasters/notesMaster1.xml" Id="Rdbccd13a8783497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9bfcc0637884455" /><Relationship Type="http://schemas.openxmlformats.org/officeDocument/2006/relationships/notesMaster" Target="/ppt/notesMasters/notesMaster1.xml" Id="R0d9b94155d334d7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的“限时创作回应”学习单元。本套课件共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讲稿】明确告诉学生：本单元只训练“限时创作回应”。先解释知识范围，再用一句话建立核心判断，最后示范标准方法。</a:t>
            </a:r>
          </a:p>
          <a:p xmlns:a="http://schemas.openxmlformats.org/drawingml/2006/main">
            <a:r>
              <a:t>【互动提问】请用自己的话复述“在限制时间内优先保证主意清晰和整体完整”，并举一个会触发“局部精细但整体未完成”的错误例子。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Part B creative skill adapted to MCQ · 证据定位
指令焦点：先判断题目要求找、解、析、比、评中的哪一种动作。
【原创训练材料｜参数为训练所设】For the prompt 'Between arrival and departure', a study contains a tiny doorway and a stationary train but no figure, sequence or directional link.
Which conclusion is supported by all the stated evidence? 选项为 A.Evidence-led response: The study names two objects but does not yet make transition visible.；B.Revise the claim to: The study names two objects but does not yet make transition visible.；C.The study names two objects but does not yet make transition visible.；D.Test a sequence of changing figures or ticket fragments linking doorway and train through scale and direction.。讲解时强调：在限制时间内优先保证主意清晰和整体完整</a:t>
            </a:r>
          </a:p>
          <a:p xmlns:a="http://schemas.openxmlformats.org/drawingml/2006/main">
            <a:r>
              <a:t>【互动提问】你的第一步是什么？这个步骤依赖哪一个条件？</a:t>
            </a:r>
          </a:p>
          <a:p xmlns:a="http://schemas.openxmlformats.org/drawingml/2006/main">
            <a:r>
              <a:t>【预期回答】学生能说出“拆题—缩小方案—分配时间—复核”中的起始动作，并避开“局部精细但整体未完成”。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分步讲评：先重述题目条件，再逐步示范“拆题—缩小方案—分配时间—复核”，最后给出正确结论“The study names two objects but does not yet make transition visible.”。完整解析：The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Part B creative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【预期回答】学生能把失分归入“局部精细但整体未完成”或更精确的个人错因，并写出可执行检查动作。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讲稿】逐项解释“限时创作回应”中的专有名词、符号、对象和单位。特别强调：局部精细但整体未完成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讲稿】用“条件—表示—方法—核验”重建本知识点。示范时逐步引用：拆题—缩小方案—分配时间—复核</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讲稿】带学生逐句读取任务，不先求答案。要求指出材料中的有效条件，再按“拆题—缩小方案—分配时间—复核”作答。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讲稿】先展示错误路径，再用解析链复原第一失分点。禁止只说“粗心”；必须落到“局部精细但整体未完成”或更精确的动作。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Part B creative skill adapted to MCQ · 证据定位
指令焦点：先判断题目要求找、解、析、比、评中的哪一种动作。
【原创训练材料｜参数为训练所设】For the prompt 'Between arrival and departure', a study contains a tiny doorway and a stationary train but no figure, sequence or directional link.
Which limitation must remain in the final evaluation? 选项为 A.Repeat the evaluation after this step: Test a sequence of changing figures or ticket fragments linking doorway and train through scale and direction.；B.The study names two objects but does not yet make transition visible.；C.Adding surface detail to the train alone would not clarify the prompt relationship.；D.Evidence-led response: The study names two objects but does not yet make transition visible.。讲解时强调：在限制时间内优先保证主意清晰和整体完整</a:t>
            </a:r>
          </a:p>
          <a:p xmlns:a="http://schemas.openxmlformats.org/drawingml/2006/main">
            <a:r>
              <a:t>【互动提问】你的第一步是什么？这个步骤依赖哪一个条件？</a:t>
            </a:r>
          </a:p>
          <a:p xmlns:a="http://schemas.openxmlformats.org/drawingml/2006/main">
            <a:r>
              <a:t>【预期回答】学生能说出“拆题—缩小方案—分配时间—复核”中的起始动作，并避开“局部精细但整体未完成”。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分步讲评：先重述题目条件，再逐步示范“拆题—缩小方案—分配时间—复核”，最后给出正确结论“Adding surface detail to the train alone would not clarify the prompt relationship.”。完整解析：The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Part B creative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【预期回答】学生能把失分归入“局部精细但整体未完成”或更精确的个人错因，并写出可执行检查动作。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讲稿】逐项解释“限时创作回应”中的专有名词、符号、对象和单位。特别强调：局部精细但整体未完成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讲稿】用“条件—表示—方法—核验”重建本知识点。示范时逐步引用：拆题—缩小方案—分配时间—复核</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讲稿】带学生逐句读取任务，不先求答案。要求指出材料中的有效条件，再按“拆题—缩小方案—分配时间—复核”作答。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讲稿】先展示错误路径，再用解析链复原第一失分点。禁止只说“粗心”；必须落到“局部精细但整体未完成”或更精确的动作。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Part B creative skill adapted to MCQ · 证据定位
指令焦点：先判断题目要求找、解、析、比、评中的哪一种动作。
【原创训练材料｜参数为训练所设】For the prompt 'Between arrival and departure', a study contains a tiny doorway and a stationary train but no figure, sequence or directional link.
A draft makes an absolute claim. Which revision is defensible? 选项为 A.Test a sequence of changing figures or ticket fragments linking doorway and train through scale and direction.；B.Revise the claim to: The study names two objects but does not yet make transition visible.；C.Adding surface detail to the train alone would not clarify the prompt relationship.；D.Repeat the evaluation after this step: Test a sequence of changing figures or ticket fragments linking doorway and train through scale and direction.。讲解时强调：在限制时间内优先保证主意清晰和整体完整</a:t>
            </a:r>
          </a:p>
          <a:p xmlns:a="http://schemas.openxmlformats.org/drawingml/2006/main">
            <a:r>
              <a:t>【互动提问】你的第一步是什么？这个步骤依赖哪一个条件？</a:t>
            </a:r>
          </a:p>
          <a:p xmlns:a="http://schemas.openxmlformats.org/drawingml/2006/main">
            <a:r>
              <a:t>【预期回答】学生能说出“拆题—缩小方案—分配时间—复核”中的起始动作，并避开“局部精细但整体未完成”。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分步讲评：先重述题目条件，再逐步示范“拆题—缩小方案—分配时间—复核”，最后给出正确结论“Revise the claim to: The study names two objects but does not yet make transition visible.”。完整解析：The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Part B creative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【预期回答】学生能把失分归入“局部精细但整体未完成”或更精确的个人错因，并写出可执行检查动作。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讲稿】逐项解释“限时创作回应”中的专有名词、符号、对象和单位。特别强调：局部精细但整体未完成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讲稿】用“条件—表示—方法—核验”重建本知识点。示范时逐步引用：拆题—缩小方案—分配时间—复核</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讲稿】带学生逐句读取任务，不先求答案。要求指出材料中的有效条件，再按“拆题—缩小方案—分配时间—复核”作答。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讲稿】先展示错误路径，再用解析链复原第一失分点。禁止只说“粗心”；必须落到“局部精细但整体未完成”或更精确的动作。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Part B creative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b08a4113244fb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0c2ee3b20449bb" /><Relationship Type="http://schemas.openxmlformats.org/officeDocument/2006/relationships/slideLayout" Target="/ppt/slideLayouts/slideLayout1.xml" Id="Race3fab9c265457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ce3fab9c265457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26c6bde63bf4603" /><Relationship Type="http://schemas.openxmlformats.org/officeDocument/2006/relationships/image" Target="/ppt/media/image.png" Id="Rdf0d34033f3e44fd" /><Relationship Type="http://schemas.openxmlformats.org/officeDocument/2006/relationships/notesSlide" Target="/ppt/notesSlides/notesSlide1.xml" Id="Rf9d05a98b2754e6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65adaff63464205" /><Relationship Type="http://schemas.openxmlformats.org/officeDocument/2006/relationships/image" Target="/ppt/media/image2.png" Id="R9b8fa755489147b5" /><Relationship Type="http://schemas.openxmlformats.org/officeDocument/2006/relationships/notesSlide" Target="/ppt/notesSlides/notesSlide2.xml" Id="Rbd0ecd58d1b247c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0ba4d7bd08247f1" /><Relationship Type="http://schemas.openxmlformats.org/officeDocument/2006/relationships/image" Target="/ppt/media/image3.png" Id="R4bb65868e3174609" /><Relationship Type="http://schemas.openxmlformats.org/officeDocument/2006/relationships/notesSlide" Target="/ppt/notesSlides/notesSlide3.xml" Id="R1ff9fa2bbc6547c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5e99d46fe264555" /><Relationship Type="http://schemas.openxmlformats.org/officeDocument/2006/relationships/image" Target="/ppt/media/image4.png" Id="R1a14e77d7b324ec7" /><Relationship Type="http://schemas.openxmlformats.org/officeDocument/2006/relationships/notesSlide" Target="/ppt/notesSlides/notesSlide4.xml" Id="R699ffabd2a594a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01361ce1bae47eb" /><Relationship Type="http://schemas.openxmlformats.org/officeDocument/2006/relationships/image" Target="/ppt/media/image5.png" Id="R4795a64d380146c2" /><Relationship Type="http://schemas.openxmlformats.org/officeDocument/2006/relationships/notesSlide" Target="/ppt/notesSlides/notesSlide5.xml" Id="Re7724276227747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1648f4515eb4af7" /><Relationship Type="http://schemas.openxmlformats.org/officeDocument/2006/relationships/image" Target="/ppt/media/image6.png" Id="R3e48155973a941e3" /><Relationship Type="http://schemas.openxmlformats.org/officeDocument/2006/relationships/notesSlide" Target="/ppt/notesSlides/notesSlide6.xml" Id="R1e42d71d5bd54a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1e71f969a7142fd" /><Relationship Type="http://schemas.openxmlformats.org/officeDocument/2006/relationships/image" Target="/ppt/media/image7.png" Id="R710dc7fc120b4635" /><Relationship Type="http://schemas.openxmlformats.org/officeDocument/2006/relationships/notesSlide" Target="/ppt/notesSlides/notesSlide7.xml" Id="R7367cbdcf1bd44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c15725c341643c8" /><Relationship Type="http://schemas.openxmlformats.org/officeDocument/2006/relationships/image" Target="/ppt/media/image8.png" Id="Reb444212f70146e4" /><Relationship Type="http://schemas.openxmlformats.org/officeDocument/2006/relationships/notesSlide" Target="/ppt/notesSlides/notesSlide8.xml" Id="R03dc85f792d244b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4e4da612ec349f0" /><Relationship Type="http://schemas.openxmlformats.org/officeDocument/2006/relationships/image" Target="/ppt/media/image9.png" Id="R5f33ed4dc5f8400c" /><Relationship Type="http://schemas.openxmlformats.org/officeDocument/2006/relationships/notesSlide" Target="/ppt/notesSlides/notesSlide9.xml" Id="R4bfeb8aed34049d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d8a88b0c39f4c0e" /><Relationship Type="http://schemas.openxmlformats.org/officeDocument/2006/relationships/image" Target="/ppt/media/image10.png" Id="Rab83073a82e447b8" /><Relationship Type="http://schemas.openxmlformats.org/officeDocument/2006/relationships/notesSlide" Target="/ppt/notesSlides/notesSlide10.xml" Id="R199d0d394f4f46e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99d8e5193484761" /><Relationship Type="http://schemas.openxmlformats.org/officeDocument/2006/relationships/image" Target="/ppt/media/image11.png" Id="Rf7a0bfa8986c445c" /><Relationship Type="http://schemas.openxmlformats.org/officeDocument/2006/relationships/notesSlide" Target="/ppt/notesSlides/notesSlide11.xml" Id="R0f33680b89b3437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a65d24e95be4a08" /><Relationship Type="http://schemas.openxmlformats.org/officeDocument/2006/relationships/image" Target="/ppt/media/image12.png" Id="Rbc32b9359e01449a" /><Relationship Type="http://schemas.openxmlformats.org/officeDocument/2006/relationships/notesSlide" Target="/ppt/notesSlides/notesSlide12.xml" Id="R2e6b1c818048461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c368f75482d47fc" /><Relationship Type="http://schemas.openxmlformats.org/officeDocument/2006/relationships/image" Target="/ppt/media/image13.png" Id="R3f9297ed6515456a" /><Relationship Type="http://schemas.openxmlformats.org/officeDocument/2006/relationships/notesSlide" Target="/ppt/notesSlides/notesSlide13.xml" Id="R47f6f990374e48e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d0af08fa5264a91" /><Relationship Type="http://schemas.openxmlformats.org/officeDocument/2006/relationships/image" Target="/ppt/media/image14.png" Id="Rb9e41d7ed2964d9a" /><Relationship Type="http://schemas.openxmlformats.org/officeDocument/2006/relationships/notesSlide" Target="/ppt/notesSlides/notesSlide14.xml" Id="R0b9bbd0a429d4c1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a42bbccba744ed7" /><Relationship Type="http://schemas.openxmlformats.org/officeDocument/2006/relationships/image" Target="/ppt/media/image15.png" Id="R0a357d7218544c99" /><Relationship Type="http://schemas.openxmlformats.org/officeDocument/2006/relationships/notesSlide" Target="/ppt/notesSlides/notesSlide15.xml" Id="R095c6b3d58ac466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12c4cce8f064426" /><Relationship Type="http://schemas.openxmlformats.org/officeDocument/2006/relationships/image" Target="/ppt/media/image16.png" Id="R0ea58ddefe044abb" /><Relationship Type="http://schemas.openxmlformats.org/officeDocument/2006/relationships/notesSlide" Target="/ppt/notesSlides/notesSlide16.xml" Id="Red31faa68b1840d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2bd40fd885649f0" /><Relationship Type="http://schemas.openxmlformats.org/officeDocument/2006/relationships/image" Target="/ppt/media/image17.png" Id="R9564538660e64b72" /><Relationship Type="http://schemas.openxmlformats.org/officeDocument/2006/relationships/notesSlide" Target="/ppt/notesSlides/notesSlide17.xml" Id="Ra7f8f17bd0e743f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5344dfef0c94534" /><Relationship Type="http://schemas.openxmlformats.org/officeDocument/2006/relationships/image" Target="/ppt/media/image18.png" Id="Rae55de51835a411e" /><Relationship Type="http://schemas.openxmlformats.org/officeDocument/2006/relationships/notesSlide" Target="/ppt/notesSlides/notesSlide18.xml" Id="Re1a40734af53481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850215719d645ad" /><Relationship Type="http://schemas.openxmlformats.org/officeDocument/2006/relationships/image" Target="/ppt/media/image19.png" Id="Rd52e6ab1395d4d6c" /><Relationship Type="http://schemas.openxmlformats.org/officeDocument/2006/relationships/notesSlide" Target="/ppt/notesSlides/notesSlide19.xml" Id="R427fd399ba8c4fe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d5ad139f4564f5a" /><Relationship Type="http://schemas.openxmlformats.org/officeDocument/2006/relationships/image" Target="/ppt/media/image20.png" Id="R8160b39cde13408a" /><Relationship Type="http://schemas.openxmlformats.org/officeDocument/2006/relationships/notesSlide" Target="/ppt/notesSlides/notesSlide20.xml" Id="Ra4e8e90ccc4248a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38e27ecb8434aea" /><Relationship Type="http://schemas.openxmlformats.org/officeDocument/2006/relationships/image" Target="/ppt/media/image21.png" Id="R939fbc95270f4353" /><Relationship Type="http://schemas.openxmlformats.org/officeDocument/2006/relationships/notesSlide" Target="/ppt/notesSlides/notesSlide21.xml" Id="R9ea2dbd6e9f84c7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e3db83f8917402d" /><Relationship Type="http://schemas.openxmlformats.org/officeDocument/2006/relationships/image" Target="/ppt/media/image22.png" Id="R4eb8c0c5ab404e9d" /><Relationship Type="http://schemas.openxmlformats.org/officeDocument/2006/relationships/notesSlide" Target="/ppt/notesSlides/notesSlide22.xml" Id="R3832e48b76a44c0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1623476ef6342c9" /><Relationship Type="http://schemas.openxmlformats.org/officeDocument/2006/relationships/image" Target="/ppt/media/image23.png" Id="R3272310b76a546d4" /><Relationship Type="http://schemas.openxmlformats.org/officeDocument/2006/relationships/notesSlide" Target="/ppt/notesSlides/notesSlide23.xml" Id="R7d8687aa62cb4fd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1f29fe814ba4327" /><Relationship Type="http://schemas.openxmlformats.org/officeDocument/2006/relationships/image" Target="/ppt/media/image24.png" Id="Re434966414c54a1a" /><Relationship Type="http://schemas.openxmlformats.org/officeDocument/2006/relationships/notesSlide" Target="/ppt/notesSlides/notesSlide24.xml" Id="Re4432f94634243e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cbfabccae824fe8" /><Relationship Type="http://schemas.openxmlformats.org/officeDocument/2006/relationships/image" Target="/ppt/media/image25.png" Id="Rbe198fdd3c7e4c1c" /><Relationship Type="http://schemas.openxmlformats.org/officeDocument/2006/relationships/notesSlide" Target="/ppt/notesSlides/notesSlide25.xml" Id="Ra0f40451d04e4ba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17d1551871945de" /><Relationship Type="http://schemas.openxmlformats.org/officeDocument/2006/relationships/image" Target="/ppt/media/image26.png" Id="R91c67fccfd094da9" /><Relationship Type="http://schemas.openxmlformats.org/officeDocument/2006/relationships/notesSlide" Target="/ppt/notesSlides/notesSlide26.xml" Id="R2491841a9fff43c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1269408e1754605" /><Relationship Type="http://schemas.openxmlformats.org/officeDocument/2006/relationships/image" Target="/ppt/media/image27.png" Id="R61a3eeb337a64665" /><Relationship Type="http://schemas.openxmlformats.org/officeDocument/2006/relationships/notesSlide" Target="/ppt/notesSlides/notesSlide27.xml" Id="R9ef602fad378423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dee2bd2a6144403" /><Relationship Type="http://schemas.openxmlformats.org/officeDocument/2006/relationships/image" Target="/ppt/media/image28.png" Id="R46fb28850dc94208" /><Relationship Type="http://schemas.openxmlformats.org/officeDocument/2006/relationships/notesSlide" Target="/ppt/notesSlides/notesSlide28.xml" Id="Rcffbba36ea1846d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cc27aa6cc088413b" /><Relationship Type="http://schemas.openxmlformats.org/officeDocument/2006/relationships/image" Target="/ppt/media/image29.png" Id="R9e32e92b6d684190" /><Relationship Type="http://schemas.openxmlformats.org/officeDocument/2006/relationships/notesSlide" Target="/ppt/notesSlides/notesSlide29.xml" Id="Ra83eb56d19ee41e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f049d7501f14f4a" /><Relationship Type="http://schemas.openxmlformats.org/officeDocument/2006/relationships/image" Target="/ppt/media/image30.png" Id="Rc2c8a60198394161" /><Relationship Type="http://schemas.openxmlformats.org/officeDocument/2006/relationships/notesSlide" Target="/ppt/notesSlides/notesSlide30.xml" Id="R85d1e032275a4e3e"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86A50B5-2950-4870-A8CE-6D03D2FB0C73}"/>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EADEAD9-8F14-45D0-B422-356762CFBFE7}"/>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A3CCE95-215B-40BC-BB31-9C5E8BD3D471}"/>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7DFB84A7-5498-4CE4-B378-758E38BD3849}"/>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限时创作回应</a:t>
            </a:r>
          </a:p>
        </p:txBody>
      </p:sp>
      <p:sp>
        <p:nvSpPr>
          <p:cNvPr id="5" name="">
            <a:extLst xmlns:a="http://schemas.openxmlformats.org/drawingml/2006/main">
              <a:ext uri="{FF2B5EF4-FFF2-40B4-BE49-F238E27FC236}">
                <a16:creationId xmlns:a16="http://schemas.microsoft.com/office/drawing/2014/main" id="{6467F368-F42C-4294-93E2-507BE4B45845}"/>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审题、构图、媒介控制和完成度。</a:t>
            </a:r>
          </a:p>
        </p:txBody>
      </p:sp>
      <p:sp>
        <p:nvSpPr>
          <p:cNvPr id="6" name="">
            <a:extLst xmlns:a="http://schemas.openxmlformats.org/drawingml/2006/main">
              <a:ext uri="{FF2B5EF4-FFF2-40B4-BE49-F238E27FC236}">
                <a16:creationId xmlns:a16="http://schemas.microsoft.com/office/drawing/2014/main" id="{E6EB5469-2F46-4D9F-820D-7C0586E509A9}"/>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0669B8C0-9424-47F8-B8CB-415E3E16096D}"/>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97C223FE-269F-4F74-83B9-A82F4D1F51B5}"/>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E38E2E62-F7B7-4E74-87F7-F937F3B6D45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df0d34033f3e44f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8C7BD1ED-E8DE-4D57-9A15-E9F224ADA10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723C7A67-3C71-4F55-A752-E7CA732B60F0}"/>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92692B48-37FE-4484-88FD-3814CA35D265}"/>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B1835AE-D0B8-4E76-A234-B10EC8A37EDA}"/>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E872BAF7-9FB9-4FAC-B8FA-8C22C197B3D7}"/>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8BF88D9A-097D-4028-8E79-8A573F28D833}"/>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F460E201-CE32-4F9F-95B8-8F93313A1A0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914B24A-2CDF-4083-B3FA-AE0267B0A5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9" name="">
            <a:extLst xmlns:a="http://schemas.openxmlformats.org/drawingml/2006/main">
              <a:ext uri="{FF2B5EF4-FFF2-40B4-BE49-F238E27FC236}">
                <a16:creationId xmlns:a16="http://schemas.microsoft.com/office/drawing/2014/main" id="{24F28D23-64B0-43FF-B9B5-E2334F736D6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12528270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E1B9196A-3D75-4B59-809A-522EC97134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1ADC120A-4801-4619-A950-25BE549891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9b8fa755489147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58EF8A-3DCD-4B47-89C3-07414333737F}"/>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6068ABFA-A0D7-43DC-95CE-C931FE9B1157}"/>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75FA1B0-FC81-491E-ACA4-A914FE372A23}"/>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21DF9B98-9C2D-4A8E-BB8A-7BBA34C2584D}"/>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E430CD43-AED7-401C-AC6C-FD5F42C4A72A}"/>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5C74F90-EC3E-41F5-A81E-8EACE8141BFF}"/>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33A4C4AA-98FF-4046-87E2-0C0A90A6F4C8}"/>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BABB89D-8F09-4226-B77C-DB2A97E6E52E}"/>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08F164ED-D352-4EDF-BAB9-A405D64FB3F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FA94E275-715C-4B04-81B8-5415935A480E}"/>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AD7CAF92-DDD1-4314-86AA-BDFB8E9C20E9}"/>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D8972D14-F004-440C-8A4D-6E408F07AC76}"/>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A8B44CCB-046A-4FC4-A074-AC0DDCD07D4F}"/>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9DD1CB05-733F-44B7-81D9-EBCF3097198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B912C6DF-431D-49E4-A48A-D0F8651A1831}"/>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5591EAFD-5BCC-402C-9145-4FFE5C1198E2}"/>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F7B7C02D-D427-4EF8-9342-25E42AF56D38}"/>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成功标准｜在限制时间内优先保证主意清晰和整体完整</a:t>
            </a:r>
          </a:p>
        </p:txBody>
      </p:sp>
      <p:sp>
        <p:nvSpPr>
          <p:cNvPr id="21" name="">
            <a:extLst xmlns:a="http://schemas.openxmlformats.org/drawingml/2006/main">
              <a:ext uri="{FF2B5EF4-FFF2-40B4-BE49-F238E27FC236}">
                <a16:creationId xmlns:a16="http://schemas.microsoft.com/office/drawing/2014/main" id="{C3EB4770-BF71-480C-9E9B-732EE91EB62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2561126A-0ED0-4796-BE10-978A6E702F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3" name="">
            <a:extLst xmlns:a="http://schemas.openxmlformats.org/drawingml/2006/main">
              <a:ext uri="{FF2B5EF4-FFF2-40B4-BE49-F238E27FC236}">
                <a16:creationId xmlns:a16="http://schemas.microsoft.com/office/drawing/2014/main" id="{CD60BE6F-68EC-43CE-B4A0-172876E1BA2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719187794"/>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7CD623E-9C1D-4E32-B037-D8DA777015C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9EB0BABD-C456-4B54-9FB7-AD36A09963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bb65868e317460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7368FA-726F-458E-81CA-CF5BA405BC53}"/>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限时创作回应</a:t>
            </a:r>
          </a:p>
        </p:txBody>
      </p:sp>
      <p:sp>
        <p:nvSpPr>
          <p:cNvPr id="5" name="">
            <a:extLst xmlns:a="http://schemas.openxmlformats.org/drawingml/2006/main">
              <a:ext uri="{FF2B5EF4-FFF2-40B4-BE49-F238E27FC236}">
                <a16:creationId xmlns:a16="http://schemas.microsoft.com/office/drawing/2014/main" id="{9E478E12-70A0-49F6-AAAF-55495D7AEAB2}"/>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06AEDA91-0577-4B2E-BB31-48E0E480BCCA}"/>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D8B0F43-9C57-4102-B773-C1B90D5C357D}"/>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275560D9-D15D-48EE-9986-394A0D26D7C0}"/>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在限制时间内优先保证主意清晰和整体完整</a:t>
            </a:r>
          </a:p>
        </p:txBody>
      </p:sp>
      <p:sp>
        <p:nvSpPr>
          <p:cNvPr id="9" name="">
            <a:extLst xmlns:a="http://schemas.openxmlformats.org/drawingml/2006/main">
              <a:ext uri="{FF2B5EF4-FFF2-40B4-BE49-F238E27FC236}">
                <a16:creationId xmlns:a16="http://schemas.microsoft.com/office/drawing/2014/main" id="{5821D4D9-C971-4AB5-9128-D4843452B859}"/>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边界提醒｜局部精细但整体未完成</a:t>
            </a:r>
          </a:p>
        </p:txBody>
      </p:sp>
      <p:sp>
        <p:nvSpPr>
          <p:cNvPr id="10" name="">
            <a:extLst xmlns:a="http://schemas.openxmlformats.org/drawingml/2006/main">
              <a:ext uri="{FF2B5EF4-FFF2-40B4-BE49-F238E27FC236}">
                <a16:creationId xmlns:a16="http://schemas.microsoft.com/office/drawing/2014/main" id="{5AD9ED30-C5EF-4C6F-BD5F-EA2D2467E41A}"/>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F75A3443-B665-4428-92E0-9E3CF571826D}"/>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9FA0AABD-8391-4419-AF33-3A533B3EF7BC}"/>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审题、构图、媒介控制和完成度。</a:t>
            </a:r>
          </a:p>
        </p:txBody>
      </p:sp>
      <p:sp>
        <p:nvSpPr>
          <p:cNvPr id="13" name="">
            <a:extLst xmlns:a="http://schemas.openxmlformats.org/drawingml/2006/main">
              <a:ext uri="{FF2B5EF4-FFF2-40B4-BE49-F238E27FC236}">
                <a16:creationId xmlns:a16="http://schemas.microsoft.com/office/drawing/2014/main" id="{60FB5FEF-08BA-403D-9694-757A7DF8B196}"/>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8659F26-C86B-4C97-8236-40C630D2BE09}"/>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0CBF3EB1-C8ED-46A0-B640-3DDFB8764829}"/>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拆题—缩小方案—分配时间—复核</a:t>
            </a:r>
          </a:p>
        </p:txBody>
      </p:sp>
      <p:sp>
        <p:nvSpPr>
          <p:cNvPr id="16" name="">
            <a:extLst xmlns:a="http://schemas.openxmlformats.org/drawingml/2006/main">
              <a:ext uri="{FF2B5EF4-FFF2-40B4-BE49-F238E27FC236}">
                <a16:creationId xmlns:a16="http://schemas.microsoft.com/office/drawing/2014/main" id="{C4A92562-BEC1-4729-8EEA-EA03C51BA37B}"/>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Visual Arts 公开评核框架、作品评赏与作品集任务要求｜Visual Arts Part B creative skill adapted to MCQ·证据定位·原创模考任务 1</a:t>
            </a:r>
          </a:p>
        </p:txBody>
      </p:sp>
      <p:sp>
        <p:nvSpPr>
          <p:cNvPr id="17" name="">
            <a:extLst xmlns:a="http://schemas.openxmlformats.org/drawingml/2006/main">
              <a:ext uri="{FF2B5EF4-FFF2-40B4-BE49-F238E27FC236}">
                <a16:creationId xmlns:a16="http://schemas.microsoft.com/office/drawing/2014/main" id="{6114A84A-0C3A-4985-AE78-C6FCBE3D893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C1B2661E-3B1B-4FB2-8011-FC56C0BB65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E132176-680B-4C24-A92F-5EFF5D9F227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086CEEFC-7651-4E97-B258-6849C2B3690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30442960"/>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3071E08-40D7-46AA-A1F1-A8CD6EA4D1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8A7948EA-77E9-41DA-9900-E0810FE9C6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a14e77d7b324ec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D4B6ED-5D77-4EED-80E3-9A01ED62EB1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F0431B17-777C-441F-ACC5-FF2F7B94EFE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DC0E429-DCD6-4827-B245-604D3638C44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能解释“在限制时间内优先保证主意清晰和整体完整”，并识别一个反例或边界。</a:t>
            </a:r>
          </a:p>
        </p:txBody>
      </p:sp>
      <p:sp>
        <p:nvSpPr>
          <p:cNvPr id="7" name="">
            <a:extLst xmlns:a="http://schemas.openxmlformats.org/drawingml/2006/main">
              <a:ext uri="{FF2B5EF4-FFF2-40B4-BE49-F238E27FC236}">
                <a16:creationId xmlns:a16="http://schemas.microsoft.com/office/drawing/2014/main" id="{6E470F90-7436-42B1-9130-71EE9AC53CA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7F7FB73-E430-404D-929B-F5F8F68DE17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992E275D-740A-4C3F-BB8A-8DBD4097717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【原创训练材料｜参数为训练所设】For the prompt 'Between arr…</a:t>
            </a:r>
          </a:p>
        </p:txBody>
      </p:sp>
      <p:sp>
        <p:nvSpPr>
          <p:cNvPr id="10" name="">
            <a:extLst xmlns:a="http://schemas.openxmlformats.org/drawingml/2006/main">
              <a:ext uri="{FF2B5EF4-FFF2-40B4-BE49-F238E27FC236}">
                <a16:creationId xmlns:a16="http://schemas.microsoft.com/office/drawing/2014/main" id="{A75D6C36-BE23-4F6D-B91C-FAB976A8ACA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高频错因：局部精细但整体未完成</a:t>
            </a:r>
          </a:p>
        </p:txBody>
      </p:sp>
      <p:sp>
        <p:nvSpPr>
          <p:cNvPr id="11" name="">
            <a:extLst xmlns:a="http://schemas.openxmlformats.org/drawingml/2006/main">
              <a:ext uri="{FF2B5EF4-FFF2-40B4-BE49-F238E27FC236}">
                <a16:creationId xmlns:a16="http://schemas.microsoft.com/office/drawing/2014/main" id="{4597DC3B-5909-4004-BEA4-C41081D7562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67F17A5-14FF-4C45-A5EE-743A2784545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49D7068-7A37-4E6A-9852-F9BBF88F78E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在限制时间内优先保证主意清晰和整体完整</a:t>
            </a:r>
          </a:p>
        </p:txBody>
      </p:sp>
      <p:sp>
        <p:nvSpPr>
          <p:cNvPr id="14" name="">
            <a:extLst xmlns:a="http://schemas.openxmlformats.org/drawingml/2006/main">
              <a:ext uri="{FF2B5EF4-FFF2-40B4-BE49-F238E27FC236}">
                <a16:creationId xmlns:a16="http://schemas.microsoft.com/office/drawing/2014/main" id="{4CA72D9E-8AAA-4902-9993-EAA0D355F7B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DE0859E-7491-4983-877C-C92D98E18E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E6FB178-6D91-4124-8A48-39FB35E8EDA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7" name="">
            <a:extLst xmlns:a="http://schemas.openxmlformats.org/drawingml/2006/main">
              <a:ext uri="{FF2B5EF4-FFF2-40B4-BE49-F238E27FC236}">
                <a16:creationId xmlns:a16="http://schemas.microsoft.com/office/drawing/2014/main" id="{179E76A3-628C-46F2-9FA4-72C6AA1B030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17308079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C4D1054-CEA4-411A-933B-D816B799591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28C032DD-FAE3-40D7-834F-B694593A09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4795a64d380146c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4321A6-57CC-4EA9-8BF9-8DBAECB1E4A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966A0C2-BBE3-47FE-9CE7-A9CFD9CB894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282BC07-98E8-43FC-B095-A851E7ED1AB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3CE357E-6A68-49B3-B799-DDC721412AF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05C9B2C-41B6-46F1-B587-07B700546702}"/>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拆题</a:t>
            </a:r>
          </a:p>
        </p:txBody>
      </p:sp>
      <p:sp>
        <p:nvSpPr>
          <p:cNvPr id="9" name="">
            <a:extLst xmlns:a="http://schemas.openxmlformats.org/drawingml/2006/main">
              <a:ext uri="{FF2B5EF4-FFF2-40B4-BE49-F238E27FC236}">
                <a16:creationId xmlns:a16="http://schemas.microsoft.com/office/drawing/2014/main" id="{6F95BE27-CE6F-438E-A171-463F3352E55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3748F69-C3A7-49D9-A3CA-846B1CA0000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缩小方案</a:t>
            </a:r>
          </a:p>
        </p:txBody>
      </p:sp>
      <p:sp>
        <p:nvSpPr>
          <p:cNvPr id="11" name="">
            <a:extLst xmlns:a="http://schemas.openxmlformats.org/drawingml/2006/main">
              <a:ext uri="{FF2B5EF4-FFF2-40B4-BE49-F238E27FC236}">
                <a16:creationId xmlns:a16="http://schemas.microsoft.com/office/drawing/2014/main" id="{AE072049-96F9-4657-A73E-36A56AD504C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45A96AB-2765-4A94-B540-FFCBD37EE37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分配时间</a:t>
            </a:r>
          </a:p>
        </p:txBody>
      </p:sp>
      <p:sp>
        <p:nvSpPr>
          <p:cNvPr id="13" name="">
            <a:extLst xmlns:a="http://schemas.openxmlformats.org/drawingml/2006/main">
              <a:ext uri="{FF2B5EF4-FFF2-40B4-BE49-F238E27FC236}">
                <a16:creationId xmlns:a16="http://schemas.microsoft.com/office/drawing/2014/main" id="{E117EA7A-C569-4119-B6C8-5100C2DBF68F}"/>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5B91F641-569C-4CED-A626-E9710864DC28}"/>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复核</a:t>
            </a:r>
          </a:p>
        </p:txBody>
      </p:sp>
      <p:sp>
        <p:nvSpPr>
          <p:cNvPr id="15" name="">
            <a:extLst xmlns:a="http://schemas.openxmlformats.org/drawingml/2006/main">
              <a:ext uri="{FF2B5EF4-FFF2-40B4-BE49-F238E27FC236}">
                <a16:creationId xmlns:a16="http://schemas.microsoft.com/office/drawing/2014/main" id="{9D0F5FF0-49D7-4313-82C0-6B61AF25255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6A32744F-B7CF-4275-9AE8-A940D4603A9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723FF23A-B6A4-4A63-AC02-10889408728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【原创训练材料｜参数为训练所设】For the prompt 'Between arrival and d…</a:t>
            </a:r>
          </a:p>
        </p:txBody>
      </p:sp>
      <p:sp>
        <p:nvSpPr>
          <p:cNvPr id="18" name="">
            <a:extLst xmlns:a="http://schemas.openxmlformats.org/drawingml/2006/main">
              <a:ext uri="{FF2B5EF4-FFF2-40B4-BE49-F238E27FC236}">
                <a16:creationId xmlns:a16="http://schemas.microsoft.com/office/drawing/2014/main" id="{CC191B48-D76C-4129-9972-51C78EA61BE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7CE875B-3DE7-48B1-AC6A-F5C16DEA5E9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BE065C9E-495B-4016-AA9D-15C93D8872E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study names two objects but does not yet make transition visible.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69CB36B2-07C1-4770-8815-CBB4AF38D6F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8802E882-D053-441A-BE06-088205E3E4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E29122B3-62DE-4264-9902-B65F2A54AC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4" name="">
            <a:extLst xmlns:a="http://schemas.openxmlformats.org/drawingml/2006/main">
              <a:ext uri="{FF2B5EF4-FFF2-40B4-BE49-F238E27FC236}">
                <a16:creationId xmlns:a16="http://schemas.microsoft.com/office/drawing/2014/main" id="{D8A26A79-857F-4DC1-8050-FD4EE4C8812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554975792"/>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8EEE9E8-50C7-4D43-8024-B71519BD7A3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3BF10CAD-AD08-4BE2-872F-E7E6D2A119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e48155973a941e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D5121E4-4870-4A5B-8A61-486B1C771A5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888673B-EB39-4F5B-82A5-864988123CB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EB3F0B3-DD7D-4B9D-8DE9-7D1545DF98E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A855EA4-17B5-4A7B-BA31-4787DC6AED5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EE45033-52BD-488B-BEF5-31C88C862CF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482AEA0-F86D-4F2B-802E-3D5D2EE33AE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FF02F4C-5C11-454D-A226-06E4C6FFA1A7}"/>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26F7A9C-B9F4-4B57-89FD-2B793200EE1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C758261-21B3-40B2-945F-6B388F3887A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450840B-0516-42A7-B070-DFFC4D11E1B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5A45B59-94B7-4100-AE17-A0BC59E20AF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5CFC3BA-D246-4292-B5B6-DF0F3798D69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D7E955E-FB28-4A0F-A7C8-F11DB69BCA1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217BDD11-A054-4191-BBAB-16D95333E5A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FA04090-1B48-48FF-8F13-3F98614202C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AEB883AA-F6D3-4926-A0FD-DE0B6B2F7ED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56E0788-2512-453D-BFBD-597F3459291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FD27B73-3F6B-4518-8F50-07725CA8BF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2" name="">
            <a:extLst xmlns:a="http://schemas.openxmlformats.org/drawingml/2006/main">
              <a:ext uri="{FF2B5EF4-FFF2-40B4-BE49-F238E27FC236}">
                <a16:creationId xmlns:a16="http://schemas.microsoft.com/office/drawing/2014/main" id="{5B3CB46F-DC6E-42AD-8C60-350B77D502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92753340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2727521-147B-4938-B0EC-D11BD8D37C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0EF4B459-5C45-41F9-A1D1-E7A171FC56A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10dc7fc120b463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792914-1AF9-459B-A48C-C02DE443F7F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CB73899-E2A2-4B36-8239-7D7F0655EF8E}"/>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BC657F2-6C9E-4024-B01F-9B2AB533103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04A5EBD-560D-43DC-B053-74C7165BB0F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限时创作回应</a:t>
            </a:r>
          </a:p>
        </p:txBody>
      </p:sp>
      <p:sp>
        <p:nvSpPr>
          <p:cNvPr id="8" name="">
            <a:extLst xmlns:a="http://schemas.openxmlformats.org/drawingml/2006/main">
              <a:ext uri="{FF2B5EF4-FFF2-40B4-BE49-F238E27FC236}">
                <a16:creationId xmlns:a16="http://schemas.microsoft.com/office/drawing/2014/main" id="{C5431E67-6283-43ED-B7C5-8006DCD7DE1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23D1C37-3460-470C-9C25-BBC2EE950E8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3DA8FFD8-9245-4917-BD46-425715EAC16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ADB0B33F-2CA5-41AA-B170-1986D5CC087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8E11301-0643-40CE-85C4-875F9D16CA4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9038A80-ADEE-412D-A529-7B7F0209EB7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7FECF5AE-5D7A-47DC-8E32-597D23BAE06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D9F076D-E994-44BC-A565-818D6C2B95B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2EAE803-6E21-49EE-B03B-0BD2BB637DD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501F87D6-CAB3-42AB-A261-C02F4412A73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C965A85-C5AD-462C-BDF0-6BE9B69FDC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B1CBAD1-6247-4B75-A9DF-97D94B0D67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F1FB5CA1-A6EC-4B97-92F5-732D37D8B7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377924978"/>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E825770-BBF8-4373-A11C-13655517A1D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B4C6F6EA-383E-4CE1-BBD6-05BBF4F1B39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b444212f70146e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DC2C59C-6D5A-40DC-BC78-E082D8F186E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6E43481-A9E4-459C-9E40-3D26B2CB645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31EB8A1-2B3D-47B4-9209-37DC3FF9B5D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AB3895A-640B-4F58-82B9-422A2ED7A95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a:t>
            </a:r>
          </a:p>
        </p:txBody>
      </p:sp>
      <p:sp>
        <p:nvSpPr>
          <p:cNvPr id="8" name="">
            <a:extLst xmlns:a="http://schemas.openxmlformats.org/drawingml/2006/main">
              <a:ext uri="{FF2B5EF4-FFF2-40B4-BE49-F238E27FC236}">
                <a16:creationId xmlns:a16="http://schemas.microsoft.com/office/drawing/2014/main" id="{A3805BEF-54DF-4B5C-A85A-C8C19B71E60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0DFB52B-1E6B-490D-A9BF-656DB0CF734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FFB3A01-CBF8-479F-874E-AA892C30BBC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FBD8D516-8AA4-447B-A9DD-F4B8DD4D988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9136882-B9FF-4A4C-9D1F-CA23CC8305A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FEB2709-43D3-453A-8979-77EA5C990EA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3D5FFBE6-7353-4200-86CA-0EB47990F8C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DFB272B-4E48-447A-9167-4556768AFB5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BE8975C-FC61-4174-B3CA-AD76A7C5E2B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检查：局部精细但整体未完成</a:t>
            </a:r>
          </a:p>
        </p:txBody>
      </p:sp>
      <p:sp>
        <p:nvSpPr>
          <p:cNvPr id="17" name="">
            <a:extLst xmlns:a="http://schemas.openxmlformats.org/drawingml/2006/main">
              <a:ext uri="{FF2B5EF4-FFF2-40B4-BE49-F238E27FC236}">
                <a16:creationId xmlns:a16="http://schemas.microsoft.com/office/drawing/2014/main" id="{B44504D8-A360-48D6-A12E-EC5DC7E3E01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C2ECEE53-AD00-42A0-8270-B214CCF563F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6F61794-C483-43CF-8E50-C06746B2987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69E4DB99-81EF-47CF-9161-A370409F536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07877306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27FC109-E412-4D54-B516-3D985C8452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267F7DF6-1EEB-44F7-992A-4979FA41E0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f33ed4dc5f840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DC27AA-B603-461F-BAEE-4FE8E8FA3A9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261835C-6A16-4F95-8812-4433DE5D6B2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523287C-E926-42E4-AADC-81BA5E044686}"/>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94E2E385-99B0-4AB8-8735-5D0582C1656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Visual Arts Part B creative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【原创训练材料｜参数为训练所设】For the prompt 'Between arrival and departure', a study contains a tiny doorway and a stationary train but no figure, seq…</a:t>
            </a:r>
          </a:p>
        </p:txBody>
      </p:sp>
      <p:sp>
        <p:nvSpPr>
          <p:cNvPr id="8" name="">
            <a:extLst xmlns:a="http://schemas.openxmlformats.org/drawingml/2006/main">
              <a:ext uri="{FF2B5EF4-FFF2-40B4-BE49-F238E27FC236}">
                <a16:creationId xmlns:a16="http://schemas.microsoft.com/office/drawing/2014/main" id="{A4E17DC0-95A9-406F-A951-31B39D5990B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Part B creative skill adapted to MCQ·错项排除·原创模考任务…</a:t>
            </a:r>
          </a:p>
        </p:txBody>
      </p:sp>
      <p:sp>
        <p:nvSpPr>
          <p:cNvPr id="9" name="">
            <a:extLst xmlns:a="http://schemas.openxmlformats.org/drawingml/2006/main">
              <a:ext uri="{FF2B5EF4-FFF2-40B4-BE49-F238E27FC236}">
                <a16:creationId xmlns:a16="http://schemas.microsoft.com/office/drawing/2014/main" id="{FD3DAFDD-9C73-45C3-8070-8FEFBAE533F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F8E9391-6FE0-46A9-8A28-29C8C1F2B74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35EC16D-4F57-4773-8D73-B74887E6A17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F0C0B9C-DAEC-40F3-BCCB-77B40D1B6D7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670EC1D-D71E-4BF7-AC57-239A64F72DE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634A994-5971-49CE-BBE5-EAB5708BD601}"/>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E5E74ED-C293-413C-A8C1-49C721943AC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B043245-05AD-45A4-ADDD-54D17221681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5A29E51-3248-426A-8CE7-6F0F2BE54C0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77505E5-6E7A-456A-856F-9D8977A6E1E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76E396D-A000-4105-89EA-291C2A60CCC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CB2913B-41FB-46EC-8DC2-47EBA37E713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B39D3B3-551E-49CF-A1CD-D0A67E1A3D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2" name="">
            <a:extLst xmlns:a="http://schemas.openxmlformats.org/drawingml/2006/main">
              <a:ext uri="{FF2B5EF4-FFF2-40B4-BE49-F238E27FC236}">
                <a16:creationId xmlns:a16="http://schemas.microsoft.com/office/drawing/2014/main" id="{47009E06-735A-4F12-8743-C3BA9A427AC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988482128"/>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02D99D5-6230-4B1C-9BBB-9888D1E35B7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6DB55ECE-0138-45D7-A98D-79A9ACE764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b83073a82e447b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822E6A-E147-4DBA-831B-271465B01716}"/>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70F1293-4661-4D39-B2BD-44A69ECFA69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2C95170-DD84-4CE9-8F5C-D7F868ABC00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96D5D6D-DCB8-48C9-8EE3-E2F2615770C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A480F82-C2CD-4F1A-90C8-C1EC958DB76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【原创训练材料｜参数为训练所设】For the…</a:t>
            </a:r>
          </a:p>
        </p:txBody>
      </p:sp>
      <p:sp>
        <p:nvSpPr>
          <p:cNvPr id="9" name="">
            <a:extLst xmlns:a="http://schemas.openxmlformats.org/drawingml/2006/main">
              <a:ext uri="{FF2B5EF4-FFF2-40B4-BE49-F238E27FC236}">
                <a16:creationId xmlns:a16="http://schemas.microsoft.com/office/drawing/2014/main" id="{1C9B7115-7A61-41D7-A27A-59C876D276C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A9A608B-2CAB-4B04-838C-063754E82B7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5E54887-5958-4A16-8987-A1A4B46EFAA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91A5D66-5105-4FFD-8734-825E7D6E193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Visual Arts Part B creative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【原创训练材料｜参数为训练所设】For the prompt '…</a:t>
            </a:r>
          </a:p>
        </p:txBody>
      </p:sp>
      <p:sp>
        <p:nvSpPr>
          <p:cNvPr id="13" name="">
            <a:extLst xmlns:a="http://schemas.openxmlformats.org/drawingml/2006/main">
              <a:ext uri="{FF2B5EF4-FFF2-40B4-BE49-F238E27FC236}">
                <a16:creationId xmlns:a16="http://schemas.microsoft.com/office/drawing/2014/main" id="{D0A32F0B-0144-418C-AF0E-6D7B81CEE4F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9841927-D496-4847-BEDA-04BC68A1BAF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B51F688-FBCA-454F-A924-0FE12352DFF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6715B34-789C-45FF-B91B-F58F204A92A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Part B creative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【原创训练材料｜参数为训练所设】For the prompt '…</a:t>
            </a:r>
          </a:p>
        </p:txBody>
      </p:sp>
      <p:sp>
        <p:nvSpPr>
          <p:cNvPr id="17" name="">
            <a:extLst xmlns:a="http://schemas.openxmlformats.org/drawingml/2006/main">
              <a:ext uri="{FF2B5EF4-FFF2-40B4-BE49-F238E27FC236}">
                <a16:creationId xmlns:a16="http://schemas.microsoft.com/office/drawing/2014/main" id="{617F4901-C3BD-4124-8C1E-60247B054F8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59129C2-B8F8-4DCD-BA25-51E68F4DD6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0F8987B-E4AD-4EFA-BD4A-7AD0B9CDFB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D5FC68E9-EF83-43D6-8683-0FBDEB8475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204667955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4565C8A-8143-44C1-9CAC-8B1F9192FAE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4229B2A1-0128-49B5-B8E3-A50AC93253B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7a0bfa8986c445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F1FECC-F3EA-4190-925C-23F4AC6AF49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D0F1BC7-901A-4F64-8732-5796B8E1625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734A5FA-B313-4883-8CA4-FBDB53E8889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4CD7EBB-2C06-47BA-924B-6B5027AC069A}"/>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局部精细但整体未完成</a:t>
            </a:r>
          </a:p>
        </p:txBody>
      </p:sp>
      <p:sp>
        <p:nvSpPr>
          <p:cNvPr id="8" name="">
            <a:extLst xmlns:a="http://schemas.openxmlformats.org/drawingml/2006/main">
              <a:ext uri="{FF2B5EF4-FFF2-40B4-BE49-F238E27FC236}">
                <a16:creationId xmlns:a16="http://schemas.microsoft.com/office/drawing/2014/main" id="{F6539AD1-A2A3-4919-B8B3-550E850EE03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03E7526-CC80-43DA-B950-2070E93E42F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605B4F8-C3F4-44D6-B6B1-55ABB69490D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1CC8B3D-5F64-4F01-9727-484BE1026F4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正确结论：Test a sequence of changing figures or ticket fragments linking doorway and tra…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0535694-2C6D-4EC5-A4D5-E383E7F45B2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B9F4C2E-07DE-4EB0-B94E-19EAD308A47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71D0C3B-495D-4FD1-B3B4-E375F205259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5" name="">
            <a:extLst xmlns:a="http://schemas.openxmlformats.org/drawingml/2006/main">
              <a:ext uri="{FF2B5EF4-FFF2-40B4-BE49-F238E27FC236}">
                <a16:creationId xmlns:a16="http://schemas.microsoft.com/office/drawing/2014/main" id="{9CFAC8C0-FA93-4DEE-8AF8-7C26D76BCEA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387103010"/>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D056527-73DC-4EEC-AB1E-88379536AC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8E08E117-A4F0-4E7C-99DB-D26089FE27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c32b9359e01449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4D2DC8-49F6-4394-8714-8F2349F0992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EB7BC15-B2FE-4E00-A0BB-6728795AD10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09E74F5-E084-4681-88C7-6FC791F0C34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9061976E-A235-4233-9BB9-596A75E5E48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Visual Arts Part B creative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【原创训练材料｜参数为训练所设】For the prompt 'Between arrival and departure', a study contains a tiny doorway and a stationary train but no figure, sequence or directional…</a:t>
            </a:r>
          </a:p>
        </p:txBody>
      </p:sp>
      <p:sp>
        <p:nvSpPr>
          <p:cNvPr id="8" name="">
            <a:extLst xmlns:a="http://schemas.openxmlformats.org/drawingml/2006/main">
              <a:ext uri="{FF2B5EF4-FFF2-40B4-BE49-F238E27FC236}">
                <a16:creationId xmlns:a16="http://schemas.microsoft.com/office/drawing/2014/main" id="{FDCF1D40-67BE-4D50-993C-1707E8701F4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F491A21-8D55-4732-8740-AAF0CC9C21B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B1AC4C6-E0F3-4617-842A-B42AE0B46C9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E09C3FB-9C3F-4FA0-B4EC-D6DF3FEC184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F4316AF-CDE5-4087-BABC-07DCF84C35C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FA3DC60-4440-455B-8B41-F2DD8D28572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5E74A19-82C9-43ED-A7D9-653964927C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72B5CAF-9475-4889-97A2-6810611C3B6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6" name="">
            <a:extLst xmlns:a="http://schemas.openxmlformats.org/drawingml/2006/main">
              <a:ext uri="{FF2B5EF4-FFF2-40B4-BE49-F238E27FC236}">
                <a16:creationId xmlns:a16="http://schemas.microsoft.com/office/drawing/2014/main" id="{153991CA-760A-4DE6-A768-4805FAF2A5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747503631"/>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7AB9F97-90A4-4FDF-9B4B-795E972CEE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E8F38A51-60D8-4016-A515-EB57890E9E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f9297ed6515456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7E9F40A-94F8-465B-BA16-90843DFDCD3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E0EABAF9-39B7-4112-9ED1-32DD04358E9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D026262-2DA1-4748-B707-5957B66F6B3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能独立执行“拆题—缩小方案—分配时间—复核”，并说明每一步理由。</a:t>
            </a:r>
          </a:p>
        </p:txBody>
      </p:sp>
      <p:sp>
        <p:nvSpPr>
          <p:cNvPr id="7" name="">
            <a:extLst xmlns:a="http://schemas.openxmlformats.org/drawingml/2006/main">
              <a:ext uri="{FF2B5EF4-FFF2-40B4-BE49-F238E27FC236}">
                <a16:creationId xmlns:a16="http://schemas.microsoft.com/office/drawing/2014/main" id="{27C8C44E-598C-4AFA-B18E-F5CF3C615F1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AF9316E2-9015-45B1-B649-D1E55AA139F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1733E79A-9E54-4898-8BE5-C90FB7D46DB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【原创训练材料｜参数为训练所设】For the prompt 'Between ar…</a:t>
            </a:r>
          </a:p>
        </p:txBody>
      </p:sp>
      <p:sp>
        <p:nvSpPr>
          <p:cNvPr id="10" name="">
            <a:extLst xmlns:a="http://schemas.openxmlformats.org/drawingml/2006/main">
              <a:ext uri="{FF2B5EF4-FFF2-40B4-BE49-F238E27FC236}">
                <a16:creationId xmlns:a16="http://schemas.microsoft.com/office/drawing/2014/main" id="{046EDF2B-8C43-4C7F-8DE1-5FED367BB2E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高频错因：局部精细但整体未完成</a:t>
            </a:r>
          </a:p>
        </p:txBody>
      </p:sp>
      <p:sp>
        <p:nvSpPr>
          <p:cNvPr id="11" name="">
            <a:extLst xmlns:a="http://schemas.openxmlformats.org/drawingml/2006/main">
              <a:ext uri="{FF2B5EF4-FFF2-40B4-BE49-F238E27FC236}">
                <a16:creationId xmlns:a16="http://schemas.microsoft.com/office/drawing/2014/main" id="{040BA285-B9BB-408B-8992-DA5CB871D8B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873FE1D-C197-41BE-8D03-B632DC254E3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2F7BC92-983D-48ED-90F4-BE52D9BC048B}"/>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在限制时间内优先保证主意清晰和整体完整</a:t>
            </a:r>
          </a:p>
        </p:txBody>
      </p:sp>
      <p:sp>
        <p:nvSpPr>
          <p:cNvPr id="14" name="">
            <a:extLst xmlns:a="http://schemas.openxmlformats.org/drawingml/2006/main">
              <a:ext uri="{FF2B5EF4-FFF2-40B4-BE49-F238E27FC236}">
                <a16:creationId xmlns:a16="http://schemas.microsoft.com/office/drawing/2014/main" id="{039C5DA3-FCAF-435C-A164-AB7D5707729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46B3D2C-BDBD-4EF7-B3DB-52B0F90016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3C8E6CA-AA68-427A-9639-E048CDA3E0E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7" name="">
            <a:extLst xmlns:a="http://schemas.openxmlformats.org/drawingml/2006/main">
              <a:ext uri="{FF2B5EF4-FFF2-40B4-BE49-F238E27FC236}">
                <a16:creationId xmlns:a16="http://schemas.microsoft.com/office/drawing/2014/main" id="{379D8975-70BF-4E5B-92ED-8EEEE201C7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41332321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66B733AE-3821-4F1D-9FF0-79F1952CAAB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B5C3C6F0-05B9-48DC-94E3-991EB670A5C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9e41d7ed2964d9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4E60B9-8CBF-408E-95B4-2FB7FBEDC60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1C488C0-B20D-4BD2-B6B8-3B62652F93D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2FE95B2-BA85-475E-890E-5E646DCDDB6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1D3CFA9-1DA7-411D-AB81-2A970A331B6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E153D0E-F567-4539-828B-8FAFA17C9C1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拆题</a:t>
            </a:r>
          </a:p>
        </p:txBody>
      </p:sp>
      <p:sp>
        <p:nvSpPr>
          <p:cNvPr id="9" name="">
            <a:extLst xmlns:a="http://schemas.openxmlformats.org/drawingml/2006/main">
              <a:ext uri="{FF2B5EF4-FFF2-40B4-BE49-F238E27FC236}">
                <a16:creationId xmlns:a16="http://schemas.microsoft.com/office/drawing/2014/main" id="{50332E5E-AFCF-47BC-9ED0-D192FE91D05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78427A7-C63E-405D-8EA6-E2CA42019A9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缩小方案</a:t>
            </a:r>
          </a:p>
        </p:txBody>
      </p:sp>
      <p:sp>
        <p:nvSpPr>
          <p:cNvPr id="11" name="">
            <a:extLst xmlns:a="http://schemas.openxmlformats.org/drawingml/2006/main">
              <a:ext uri="{FF2B5EF4-FFF2-40B4-BE49-F238E27FC236}">
                <a16:creationId xmlns:a16="http://schemas.microsoft.com/office/drawing/2014/main" id="{92BA5233-F608-466D-8174-AF100F16F24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E32C7EE-2512-4EBC-BD1B-C263350121D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分配时间</a:t>
            </a:r>
          </a:p>
        </p:txBody>
      </p:sp>
      <p:sp>
        <p:nvSpPr>
          <p:cNvPr id="13" name="">
            <a:extLst xmlns:a="http://schemas.openxmlformats.org/drawingml/2006/main">
              <a:ext uri="{FF2B5EF4-FFF2-40B4-BE49-F238E27FC236}">
                <a16:creationId xmlns:a16="http://schemas.microsoft.com/office/drawing/2014/main" id="{244D2439-66A5-4FEE-B16D-17FC0E099AD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4B32C7A3-B195-4E80-AC47-D0500C694866}"/>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复核</a:t>
            </a:r>
          </a:p>
        </p:txBody>
      </p:sp>
      <p:sp>
        <p:nvSpPr>
          <p:cNvPr id="15" name="">
            <a:extLst xmlns:a="http://schemas.openxmlformats.org/drawingml/2006/main">
              <a:ext uri="{FF2B5EF4-FFF2-40B4-BE49-F238E27FC236}">
                <a16:creationId xmlns:a16="http://schemas.microsoft.com/office/drawing/2014/main" id="{A5F23857-EA99-441F-BC6E-8782006F4C8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D79B3721-8979-4DEA-80CE-18E2D3EDDF3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57B37666-40F2-4CC3-AAAE-69D76E95DDB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6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【原创训练材料｜参数为训练所设】For the prompt 'Between arrival and …</a:t>
            </a:r>
          </a:p>
        </p:txBody>
      </p:sp>
      <p:sp>
        <p:nvSpPr>
          <p:cNvPr id="18" name="">
            <a:extLst xmlns:a="http://schemas.openxmlformats.org/drawingml/2006/main">
              <a:ext uri="{FF2B5EF4-FFF2-40B4-BE49-F238E27FC236}">
                <a16:creationId xmlns:a16="http://schemas.microsoft.com/office/drawing/2014/main" id="{435E1151-F7A2-435F-9C5E-6A79DEE5FF9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40CF62F-4076-49A0-AFB0-8555A938FE4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217BF1F-AC7A-4FA6-BDD0-B0ECA3ADBDD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正确结论：Adding surface detail to the train alone would not clarify the prompt…</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5FBE29F6-BEA3-49DF-B5D4-4C9C58A3FAA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2CC06556-31DD-4935-B1CC-DA1E8408B2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70E3AA5-5BE4-4C83-89F5-16C7252F88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4" name="">
            <a:extLst xmlns:a="http://schemas.openxmlformats.org/drawingml/2006/main">
              <a:ext uri="{FF2B5EF4-FFF2-40B4-BE49-F238E27FC236}">
                <a16:creationId xmlns:a16="http://schemas.microsoft.com/office/drawing/2014/main" id="{2DC85B55-2DC5-456E-A110-E8FAAC6D414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222993913"/>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BFF259F-4721-4DA1-988A-2EA9EB86AC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BE356708-0DAB-481C-9A98-FE2A137D16C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a357d7218544c9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CEEF76-6555-4096-BF76-2B866C10A1D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0368713-37F9-47AF-9A66-B0041DDEC65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9909D9E-62B9-444F-9B6F-9824A78B6FE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A16C8D3-A8F0-42BC-B20D-310953B0F21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E883D2BF-DDF7-445C-B270-9DB71DEF64B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076DADB-890D-4A2E-8BC2-FC67D1C343CD}"/>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6559D1D-93EC-42F3-8105-CCDE4EA9983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A22021E-79B9-4343-8768-AC6DABEF35B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060A02D-B2E9-466B-A5C4-CD29E410A49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0A672AC-AC65-4357-A8A2-12FDF539B2E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8912AD9-5908-4E46-B0AE-2E6850649F3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4D5D729-A591-476F-87AE-A371998A90C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70B5ED9-A33B-496D-B41E-38B8017B265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317D3543-A829-4AA5-8848-33D95861F9C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D3451E8-DD1F-42F1-9D2F-C49307CFDD0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EF4FE4C3-A575-41AB-89D5-910EA4F6D9C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164AA55-CC09-4D15-A4F7-4B9827F15B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56A2812-DF19-4DDA-912D-02A289AEF19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2" name="">
            <a:extLst xmlns:a="http://schemas.openxmlformats.org/drawingml/2006/main">
              <a:ext uri="{FF2B5EF4-FFF2-40B4-BE49-F238E27FC236}">
                <a16:creationId xmlns:a16="http://schemas.microsoft.com/office/drawing/2014/main" id="{F099561A-94BC-4A34-A411-020D8F7BFBA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75092030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0E8E16D-905D-42D3-A3EB-05BEBAB55B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4D47EBF-9DE1-4EB3-A009-A096CA08CC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ea58ddefe044ab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CAEEE7-B6AE-45C0-9789-504C1052980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65B689F-71D3-44F9-B26C-B19C4215063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EA34F1A-C0C1-4F9B-AE40-48AD9B940A0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FD59317-9BD0-42BA-B317-C85C398EBC0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限时创作回应</a:t>
            </a:r>
          </a:p>
        </p:txBody>
      </p:sp>
      <p:sp>
        <p:nvSpPr>
          <p:cNvPr id="8" name="">
            <a:extLst xmlns:a="http://schemas.openxmlformats.org/drawingml/2006/main">
              <a:ext uri="{FF2B5EF4-FFF2-40B4-BE49-F238E27FC236}">
                <a16:creationId xmlns:a16="http://schemas.microsoft.com/office/drawing/2014/main" id="{8913149C-D182-4E36-96F9-2CA0B23F3D71}"/>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F76BA74-0749-425E-B5C2-340EC5882C21}"/>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BC11836-B456-4C86-A1FB-6A68CD443F1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542388A8-C911-4B9A-BE2D-11D01530219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1AF0068-3315-4BF3-8CB7-75D74E24C06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EAD2C11-7486-4578-97E1-2ABA7C21F004}"/>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0AC62625-C21F-42D1-95FD-60B260D571E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37ADB63-EA05-45EF-860F-C2584580AC4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DD558CD-96BB-48DE-BAA4-EC12317DE48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46F446F5-4732-4EE8-B891-7ADC2AAADEE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F7AAF54-38A8-4958-ABF4-AF05B1ECD1D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4FC1D8F-F01B-4335-B000-B4109A4389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0B5D2E54-A546-4941-82D9-10BEB6942D4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089596352"/>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340E3B3-804B-466E-8CD2-BFFB83351C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167D4352-AF91-4C1C-9CD8-972CC6E68F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564538660e64b7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4A2417-86DC-48A5-8AF7-38BE2358E41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90D1DAE-361D-4F71-B6A5-0AEDAD5AC07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BB10AC0-C491-4EFD-8CF2-B13DD1E028D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9A2F4B5-A19E-45D0-8F47-815658BC44B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a:t>
            </a:r>
          </a:p>
        </p:txBody>
      </p:sp>
      <p:sp>
        <p:nvSpPr>
          <p:cNvPr id="8" name="">
            <a:extLst xmlns:a="http://schemas.openxmlformats.org/drawingml/2006/main">
              <a:ext uri="{FF2B5EF4-FFF2-40B4-BE49-F238E27FC236}">
                <a16:creationId xmlns:a16="http://schemas.microsoft.com/office/drawing/2014/main" id="{088CE52C-CA40-45AA-B219-E6F8A2404C5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F72DE77-6EC1-412D-A7DA-72470B70E44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52E52B2-95AF-4178-A3B1-BFA93AC0722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320A8246-E244-4B17-9A0B-CAAF64040DA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45DC376-919A-41F1-A44F-A9383FB9676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A431E30-2DC6-4C37-B9F1-0E93EB5412C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A03FD36D-E045-43B8-A276-0C888D46E08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4DBC866-7DAB-401A-9495-D4D5EEF2521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722324D-D464-4177-9CD9-572BF8B1BED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检查：局部精细但整体未完成</a:t>
            </a:r>
          </a:p>
        </p:txBody>
      </p:sp>
      <p:sp>
        <p:nvSpPr>
          <p:cNvPr id="17" name="">
            <a:extLst xmlns:a="http://schemas.openxmlformats.org/drawingml/2006/main">
              <a:ext uri="{FF2B5EF4-FFF2-40B4-BE49-F238E27FC236}">
                <a16:creationId xmlns:a16="http://schemas.microsoft.com/office/drawing/2014/main" id="{C9B7837C-59A6-4A29-B5C7-96977D9CD76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7F557FB-DA13-4935-BB02-026049CEC2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3817D2A-A129-418D-8802-0235F80DBC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D9AF75FF-46A3-45B9-896F-63C884CDC9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27696728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1E65A9C-A27F-4D92-9D41-CA3A61C30D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2B8E6ACD-437E-43F9-B2F6-A2CA7C8EEE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e55de51835a411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160019-B82C-4B4D-A9C1-970ED47BC8C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FBFF7C2-E0CE-4A5A-8ED4-F31581684DB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753847E-22BA-4149-B534-C392697F913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4D1F0917-3927-4C19-B832-275451484A9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Visual Arts Part B creative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【原创训练材料｜参数为训练所设】For the prompt 'Between arrival and departure', a study contains a tiny doorway and a stationary train but no figure, se…</a:t>
            </a:r>
          </a:p>
        </p:txBody>
      </p:sp>
      <p:sp>
        <p:nvSpPr>
          <p:cNvPr id="8" name="">
            <a:extLst xmlns:a="http://schemas.openxmlformats.org/drawingml/2006/main">
              <a:ext uri="{FF2B5EF4-FFF2-40B4-BE49-F238E27FC236}">
                <a16:creationId xmlns:a16="http://schemas.microsoft.com/office/drawing/2014/main" id="{2268E776-E450-4343-98AF-07503ACBAFF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Part B creative skill adapted to MCQ·错项排除·原创模考任务…</a:t>
            </a:r>
          </a:p>
        </p:txBody>
      </p:sp>
      <p:sp>
        <p:nvSpPr>
          <p:cNvPr id="9" name="">
            <a:extLst xmlns:a="http://schemas.openxmlformats.org/drawingml/2006/main">
              <a:ext uri="{FF2B5EF4-FFF2-40B4-BE49-F238E27FC236}">
                <a16:creationId xmlns:a16="http://schemas.microsoft.com/office/drawing/2014/main" id="{A2AFFEE4-C6E7-4B1D-9497-DCE1B96B285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EA57BCB-9701-45AA-B304-4A30B0D3516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9FB7567-7067-467D-80AC-9A24472DD01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133B860-2912-4855-AE77-9C0F16D458C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2A166C3-2460-4601-8299-E7E81015A19D}"/>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524B326-3D9D-4B9A-8B8F-28EF1DA9BA2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93100F3-53B8-41FD-9D67-ACBC4124D98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D88E68F-91D1-4495-9D5A-63A51203F04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69B4674-4C18-409B-B080-F90ECC32687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54BF4F3-987A-4F30-9B8F-CB07025F33F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FBE6189-5A74-4634-8769-AD4EE71A2EB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EDDA140-5A74-4EBB-B3EC-8044C0CCBE5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39E716F-C320-46AB-8BD1-041B54C298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2" name="">
            <a:extLst xmlns:a="http://schemas.openxmlformats.org/drawingml/2006/main">
              <a:ext uri="{FF2B5EF4-FFF2-40B4-BE49-F238E27FC236}">
                <a16:creationId xmlns:a16="http://schemas.microsoft.com/office/drawing/2014/main" id="{BBE10082-653F-441B-80A1-2A48ABD45B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02860460"/>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D507321-E3EF-4019-8F03-576A28FDAE7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75EB39F1-8F11-4B09-9337-92AEC3BFE0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52e6ab1395d4d6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61C7CA-4512-4225-836A-6F1BCBBC4FF6}"/>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BCF2D9E-7708-4990-9049-977664AE252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D865D17-F96E-41CB-9706-208F4AD307A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6CFD8F9-BE15-437F-84FA-071BBBDAA94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0C856CE-8667-4908-915E-9CC11A9526B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828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【原创训练材料｜参数为训练所设】For th…</a:t>
            </a:r>
          </a:p>
        </p:txBody>
      </p:sp>
      <p:sp>
        <p:nvSpPr>
          <p:cNvPr id="9" name="">
            <a:extLst xmlns:a="http://schemas.openxmlformats.org/drawingml/2006/main">
              <a:ext uri="{FF2B5EF4-FFF2-40B4-BE49-F238E27FC236}">
                <a16:creationId xmlns:a16="http://schemas.microsoft.com/office/drawing/2014/main" id="{057F5CAE-3947-45FA-B0EF-AFBF6599698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3C07886B-F6FB-461F-97A8-B4B86237593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F0EFF1B-FFE3-4574-A6B7-B069FF84AC2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0189360-31B7-476B-9A99-8C499D30D53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Visual Arts Part B creative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【原创训练材料｜参数为训练所设】For the prompt …</a:t>
            </a:r>
          </a:p>
        </p:txBody>
      </p:sp>
      <p:sp>
        <p:nvSpPr>
          <p:cNvPr id="13" name="">
            <a:extLst xmlns:a="http://schemas.openxmlformats.org/drawingml/2006/main">
              <a:ext uri="{FF2B5EF4-FFF2-40B4-BE49-F238E27FC236}">
                <a16:creationId xmlns:a16="http://schemas.microsoft.com/office/drawing/2014/main" id="{F24E8372-61D2-46BB-BDB5-821DDD15509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9AAAB7F-3E4F-4489-BB9F-284A2F8F093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563084E-C41F-419B-953D-9B83518C3F0A}"/>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0EA3D61-5698-4C5B-BC41-CF91337516B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Part B creative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【原创训练材料｜参数为训练所设】For the prompt …</a:t>
            </a:r>
          </a:p>
        </p:txBody>
      </p:sp>
      <p:sp>
        <p:nvSpPr>
          <p:cNvPr id="17" name="">
            <a:extLst xmlns:a="http://schemas.openxmlformats.org/drawingml/2006/main">
              <a:ext uri="{FF2B5EF4-FFF2-40B4-BE49-F238E27FC236}">
                <a16:creationId xmlns:a16="http://schemas.microsoft.com/office/drawing/2014/main" id="{5F13E10C-21F6-4354-9D00-5B9A01EE5C3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F02DB5D-B1C0-4788-9E3F-0B04447733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0406100-C257-45A8-84E8-89FC700F7A8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EB359136-75AB-4C26-ABD8-3AF76A7FCA1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210880302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7A67531-F2F2-4946-BC14-421186F492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285842A5-3FAE-4310-B6E5-D4A71C4CB0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160b39cde13408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E96EA5-316F-4E73-84B4-DF8041C7F8A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90BD062-55C9-4083-84B3-8F96CD99A82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8384FB4-EBEB-4416-81E3-BEA3BA1E18F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7AA6F2D-D330-4FA3-B07C-B5944BE107F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局部精细但整体未完成</a:t>
            </a:r>
          </a:p>
        </p:txBody>
      </p:sp>
      <p:sp>
        <p:nvSpPr>
          <p:cNvPr id="8" name="">
            <a:extLst xmlns:a="http://schemas.openxmlformats.org/drawingml/2006/main">
              <a:ext uri="{FF2B5EF4-FFF2-40B4-BE49-F238E27FC236}">
                <a16:creationId xmlns:a16="http://schemas.microsoft.com/office/drawing/2014/main" id="{4CA4182C-20F3-4D9D-9B28-0BF167DDD43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6928D6C-2537-4330-B06B-26831469598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D3C8B34-8075-4142-AFD8-2A00895E3CF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94FF383-E251-4325-8938-3615ECA78B0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study names two objects but does not yet make transi…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39FFF15-6EED-4EE0-847B-58CAF91911B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6FC5AF6-388F-4A37-B49D-24154DBAEFA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A3A5601-3940-42F2-A707-53A596BD08F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5" name="">
            <a:extLst xmlns:a="http://schemas.openxmlformats.org/drawingml/2006/main">
              <a:ext uri="{FF2B5EF4-FFF2-40B4-BE49-F238E27FC236}">
                <a16:creationId xmlns:a16="http://schemas.microsoft.com/office/drawing/2014/main" id="{49255594-F4DF-4224-AD3D-009F9746986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47232367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A986732-E88D-46EA-A7D3-B249558B5D2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03D51F7D-4C06-40BD-A620-1E2CCBB4B4B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39fbc95270f435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D05E19F-1185-4D2B-A138-2BBD6FA1464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9A988D3-A7F6-4F4C-AEA5-E12788916B3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93ECECF-1979-488C-BB34-F51CC31E9E6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25C6EA3A-9100-4840-95F7-2B61CA72B97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Visual Arts Part B creative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【原创训练材料｜参数为训练所设】For the prompt 'Between arrival and departure', a study contains a tiny doorway and a stationary train but no figure, sequence or directiona…</a:t>
            </a:r>
          </a:p>
        </p:txBody>
      </p:sp>
      <p:sp>
        <p:nvSpPr>
          <p:cNvPr id="8" name="">
            <a:extLst xmlns:a="http://schemas.openxmlformats.org/drawingml/2006/main">
              <a:ext uri="{FF2B5EF4-FFF2-40B4-BE49-F238E27FC236}">
                <a16:creationId xmlns:a16="http://schemas.microsoft.com/office/drawing/2014/main" id="{FDA1F092-4C5C-4C8D-B2F7-5108E59C2B7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EA92BD3-615B-40AE-BEBA-EE58DBA6DC5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E6E5DBC-F25D-4949-8189-226F013B0F7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88B52D4-942B-4F94-9BC2-D95E2ED2D01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F2172C21-7B07-4774-9218-EBD713E09B0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A1FCC58-EA2D-45C7-ACDC-2D37E5DD00D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C47304C-376C-452E-B2E4-9FF0C6381D5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1C5FE92-5148-4174-98DE-EF2E7C73BC4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6" name="">
            <a:extLst xmlns:a="http://schemas.openxmlformats.org/drawingml/2006/main">
              <a:ext uri="{FF2B5EF4-FFF2-40B4-BE49-F238E27FC236}">
                <a16:creationId xmlns:a16="http://schemas.microsoft.com/office/drawing/2014/main" id="{C8A72A43-83CE-4FF6-BC20-CAA046CE84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148002267"/>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96E8C79-67C5-4676-8B48-3BD2F02530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F9351720-1021-45B9-A67C-8F812FBA359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eb8c0c5ab404e9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F9486A-5D97-4698-9EFF-416A19CCE8C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EF0B7A7A-4845-4DB3-ACFA-CA04490454D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C54705A-C0DC-471D-903C-163FD46A887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10C5A92E-BC73-463D-AA22-4DBB60B2657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B439CF2F-D921-4EB2-B4CC-4CE76408AEF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04C00930-7C62-4D0E-A820-9F29441A01E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【原创训练材料｜参数为训练所设】For the prompt 'Between ar…</a:t>
            </a:r>
          </a:p>
        </p:txBody>
      </p:sp>
      <p:sp>
        <p:nvSpPr>
          <p:cNvPr id="10" name="">
            <a:extLst xmlns:a="http://schemas.openxmlformats.org/drawingml/2006/main">
              <a:ext uri="{FF2B5EF4-FFF2-40B4-BE49-F238E27FC236}">
                <a16:creationId xmlns:a16="http://schemas.microsoft.com/office/drawing/2014/main" id="{AFF7D13E-264C-47FD-BD0B-E3811D1FC6B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高频错因：局部精细但整体未完成</a:t>
            </a:r>
          </a:p>
        </p:txBody>
      </p:sp>
      <p:sp>
        <p:nvSpPr>
          <p:cNvPr id="11" name="">
            <a:extLst xmlns:a="http://schemas.openxmlformats.org/drawingml/2006/main">
              <a:ext uri="{FF2B5EF4-FFF2-40B4-BE49-F238E27FC236}">
                <a16:creationId xmlns:a16="http://schemas.microsoft.com/office/drawing/2014/main" id="{8191F3D3-0ECF-4E5D-9C68-5894A72A143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4ACB622-035A-4CB3-A843-06B2469FA13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9C59F86-A72A-40C4-BD49-17C1F1A3FA6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在限制时间内优先保证主意清晰和整体完整</a:t>
            </a:r>
          </a:p>
        </p:txBody>
      </p:sp>
      <p:sp>
        <p:nvSpPr>
          <p:cNvPr id="14" name="">
            <a:extLst xmlns:a="http://schemas.openxmlformats.org/drawingml/2006/main">
              <a:ext uri="{FF2B5EF4-FFF2-40B4-BE49-F238E27FC236}">
                <a16:creationId xmlns:a16="http://schemas.microsoft.com/office/drawing/2014/main" id="{129380D8-8CD9-4950-93E2-DF72BC2EC33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4D99B83-460E-4715-9084-7AA54B8F18C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142CEAE-DF14-486F-A836-467A412A86B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7" name="">
            <a:extLst xmlns:a="http://schemas.openxmlformats.org/drawingml/2006/main">
              <a:ext uri="{FF2B5EF4-FFF2-40B4-BE49-F238E27FC236}">
                <a16:creationId xmlns:a16="http://schemas.microsoft.com/office/drawing/2014/main" id="{E8DC9A4E-A971-4FD8-A244-98583CD897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97353185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A063F01-951E-4C4E-942A-E979B636797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39EEB70C-471D-43FA-81AD-97D85C8BF6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272310b76a546d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CA1D97B-9C73-4BE9-8981-88AF271BBF6B}"/>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15699CA-6E19-4349-8CD6-028588E567A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E12CD6B-BAFF-4475-9588-957575585AF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AD64569-3B43-4311-8A18-011DF785EAF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180E0B5-13D2-46CD-9AA9-52D4CFE7A30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拆题</a:t>
            </a:r>
          </a:p>
        </p:txBody>
      </p:sp>
      <p:sp>
        <p:nvSpPr>
          <p:cNvPr id="9" name="">
            <a:extLst xmlns:a="http://schemas.openxmlformats.org/drawingml/2006/main">
              <a:ext uri="{FF2B5EF4-FFF2-40B4-BE49-F238E27FC236}">
                <a16:creationId xmlns:a16="http://schemas.microsoft.com/office/drawing/2014/main" id="{95DBE371-33CD-4848-80E6-69C41EC4165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B139459-C7F9-47AE-8615-2A6BECCA8C3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缩小方案</a:t>
            </a:r>
          </a:p>
        </p:txBody>
      </p:sp>
      <p:sp>
        <p:nvSpPr>
          <p:cNvPr id="11" name="">
            <a:extLst xmlns:a="http://schemas.openxmlformats.org/drawingml/2006/main">
              <a:ext uri="{FF2B5EF4-FFF2-40B4-BE49-F238E27FC236}">
                <a16:creationId xmlns:a16="http://schemas.microsoft.com/office/drawing/2014/main" id="{91655962-0C1E-4AA2-BB15-07841329B21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306BAB9-2374-4372-98F8-376DE361511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分配时间</a:t>
            </a:r>
          </a:p>
        </p:txBody>
      </p:sp>
      <p:sp>
        <p:nvSpPr>
          <p:cNvPr id="13" name="">
            <a:extLst xmlns:a="http://schemas.openxmlformats.org/drawingml/2006/main">
              <a:ext uri="{FF2B5EF4-FFF2-40B4-BE49-F238E27FC236}">
                <a16:creationId xmlns:a16="http://schemas.microsoft.com/office/drawing/2014/main" id="{AE35AE2A-081F-4864-A955-9E62F65E6FBA}"/>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46F7ED4C-E317-4B00-B0B5-5883311706D5}"/>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复核</a:t>
            </a:r>
          </a:p>
        </p:txBody>
      </p:sp>
      <p:sp>
        <p:nvSpPr>
          <p:cNvPr id="15" name="">
            <a:extLst xmlns:a="http://schemas.openxmlformats.org/drawingml/2006/main">
              <a:ext uri="{FF2B5EF4-FFF2-40B4-BE49-F238E27FC236}">
                <a16:creationId xmlns:a16="http://schemas.microsoft.com/office/drawing/2014/main" id="{7B583340-D3E5-4167-A9C6-96A6A27E618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5C1760D5-4C2E-4169-9385-DF05AACE272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DB3B0253-0103-4A30-A3F4-1F18D2F93A6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6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【原创训练材料｜参数为训练所设】For the prompt 'Between arrival and …</a:t>
            </a:r>
          </a:p>
        </p:txBody>
      </p:sp>
      <p:sp>
        <p:nvSpPr>
          <p:cNvPr id="18" name="">
            <a:extLst xmlns:a="http://schemas.openxmlformats.org/drawingml/2006/main">
              <a:ext uri="{FF2B5EF4-FFF2-40B4-BE49-F238E27FC236}">
                <a16:creationId xmlns:a16="http://schemas.microsoft.com/office/drawing/2014/main" id="{8E675A67-AE4A-48B0-8720-865E95CF90EE}"/>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B1A34CD-D308-4DB4-B896-DBB3D507375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34E33D7-8029-414A-908D-B79AB8DEBFF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study names two objects but does not yet mak…</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38D37EA2-CD91-4985-99C1-F41AD894B8E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8376E58-9FDE-4316-B9E1-5FFFBAB1293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70DB371-40FA-4722-879F-FCBDD2434F9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4" name="">
            <a:extLst xmlns:a="http://schemas.openxmlformats.org/drawingml/2006/main">
              <a:ext uri="{FF2B5EF4-FFF2-40B4-BE49-F238E27FC236}">
                <a16:creationId xmlns:a16="http://schemas.microsoft.com/office/drawing/2014/main" id="{14BFA414-0C9F-4CC6-8234-E829D0DDD2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318165062"/>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F9E1224-3CE3-4D08-877D-45A6A1A92A2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87AEA25D-B6ED-4804-8E75-E55ADE731C2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434966414c54a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4172C2-ACAF-4853-A709-AA22AD6D024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137E0F9-8502-483D-A89F-3BC02E104D4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8A86184-428F-4D49-964D-06047B57835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293FF62-99C5-4133-A5E4-7DF89EA097F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3EEA722F-7608-4CE6-913B-53CBF038720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82BCA90-394F-4361-B92E-19DCC32B2F5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50EAFDF-77F7-4F8B-898D-EA38468B565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F65D964-8ECE-436A-AF43-99BD80132A5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E2783D2-CD59-45F3-87AB-A0C4A8341EC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A8974B7-BEBE-44BA-B96B-4D39FC9797D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6A4AC30-28D0-4C74-9A14-595AD71F573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1BE3F86-CC23-4113-971C-AC3877DB73F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962DACD-C5D5-4236-94E6-1EB2D859607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7EE31F6F-E923-49B0-B08E-EABA8DE69FA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AB4A93F-1C7A-4B2A-A0AB-4B995DE652F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5BDF636E-769F-4BE8-9D58-9D0A1380A5DB}"/>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125B44E-B056-42CB-A7A1-94757D1E59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CC32844-4239-4D00-95F8-902F8F534F6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2" name="">
            <a:extLst xmlns:a="http://schemas.openxmlformats.org/drawingml/2006/main">
              <a:ext uri="{FF2B5EF4-FFF2-40B4-BE49-F238E27FC236}">
                <a16:creationId xmlns:a16="http://schemas.microsoft.com/office/drawing/2014/main" id="{A20CC0EE-8D46-4FF1-A9F8-A2BBE9AE71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33822190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9E3ED85-A15E-42A8-BABF-175754D102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AD1A4550-9099-4BC1-B069-CF936240A2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e198fdd3c7e4c1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921718-F5CF-469B-B35E-5CF1E802865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4939643-2D86-4BCB-AFAA-946C0ED4949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16DDADB-6898-4FDC-AA5C-2E5C465C077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C18F12C-1125-4A25-9338-55E6B9E25C55}"/>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限时创作回应</a:t>
            </a:r>
          </a:p>
        </p:txBody>
      </p:sp>
      <p:sp>
        <p:nvSpPr>
          <p:cNvPr id="8" name="">
            <a:extLst xmlns:a="http://schemas.openxmlformats.org/drawingml/2006/main">
              <a:ext uri="{FF2B5EF4-FFF2-40B4-BE49-F238E27FC236}">
                <a16:creationId xmlns:a16="http://schemas.microsoft.com/office/drawing/2014/main" id="{C1938B7A-0481-4734-B7F4-C0E7E56C075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D34E146-D2A3-43C7-84DB-93C5E18668E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5F68331-247B-4F99-B6A1-B3868901C6A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6E849178-DD7A-495F-992B-1ADB4E0A64E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CFEB27C-1091-4C27-80ED-EB42A4777506}"/>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3618F30-C9D1-43F4-99B9-A19A2391AD8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F384E8B8-663B-4DAE-85DF-E54201E1074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C3D4A5C-FF70-4F8C-AF98-57B70EBCFDA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52B2F5FF-DE47-4909-A5D8-023D408973D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2B95B23F-AF48-41A9-8FF8-63EB74F4C7B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B09FCEB-CF05-4AB9-9B71-40518DB58E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2A07C73-FE5F-4AE5-86F2-FA192D2C67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ED301C19-EAE1-4FFD-B15E-7953A8F24FA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807579500"/>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A4466E7-D562-461D-B918-939F43BA3E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2012D3D6-CD12-4922-95B4-57C17109DC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1c67fccfd094da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A8D763E-D310-4A4F-AB89-8B44F6716F8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503D486-3E0D-40B7-BF8E-6BE6F68FFD0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BF8DEE0-D94B-4AA7-A784-24AE65CB284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C90B6A5-4AE1-493B-B9BF-3670EE2957C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a:t>
            </a:r>
          </a:p>
        </p:txBody>
      </p:sp>
      <p:sp>
        <p:nvSpPr>
          <p:cNvPr id="8" name="">
            <a:extLst xmlns:a="http://schemas.openxmlformats.org/drawingml/2006/main">
              <a:ext uri="{FF2B5EF4-FFF2-40B4-BE49-F238E27FC236}">
                <a16:creationId xmlns:a16="http://schemas.microsoft.com/office/drawing/2014/main" id="{7301CFDE-203C-44E5-8214-88B900157DF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397903C-6FD4-4D92-9D79-985126711A3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25DDAE9-BBF9-4B09-B7C7-0C2D1CF4643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09ABADA1-1CC5-400B-BDCA-D48514C4DFC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2A0DEE8-4059-49DE-B289-8113DCF28DC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87A1ACA-4B39-4D21-8660-79300DBAF2B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32579206-00E5-4059-8BF0-E0EC1D4C675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29929E3-1D1E-438E-84F1-E209309A71A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36F6965-4190-4339-A4AA-D6D04AC078B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检查：局部精细但整体未完成</a:t>
            </a:r>
          </a:p>
        </p:txBody>
      </p:sp>
      <p:sp>
        <p:nvSpPr>
          <p:cNvPr id="17" name="">
            <a:extLst xmlns:a="http://schemas.openxmlformats.org/drawingml/2006/main">
              <a:ext uri="{FF2B5EF4-FFF2-40B4-BE49-F238E27FC236}">
                <a16:creationId xmlns:a16="http://schemas.microsoft.com/office/drawing/2014/main" id="{03BE3FAD-61F7-466D-8F75-915771D1FF1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BF3C28C-3729-4F6E-ABB6-6DA22A8638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50016F8-5EFE-40C9-AC93-9077156E69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A7301632-60DD-4A20-9AF7-82511296F3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27360815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A652C68-BD5B-4D2C-B167-B88EA9376ED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862B87A-F9FD-4522-8B51-84809C01DE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1a3eeb337a6466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28EB70-C63C-41D6-B56F-B8F50334FFB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8991830-00C5-47AB-A2E0-C1F5DBBA947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6464935-C115-461E-860A-0626A4391CE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B4DE8D9-382B-4C9B-B4D0-FA1A22F2BF8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Visual Arts Part B creative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【原创训练材料｜参数为训练所设】For the prompt 'Between arrival and departure', a study contains a tiny doorway and a stationary train but no figure, se…</a:t>
            </a:r>
          </a:p>
        </p:txBody>
      </p:sp>
      <p:sp>
        <p:nvSpPr>
          <p:cNvPr id="8" name="">
            <a:extLst xmlns:a="http://schemas.openxmlformats.org/drawingml/2006/main">
              <a:ext uri="{FF2B5EF4-FFF2-40B4-BE49-F238E27FC236}">
                <a16:creationId xmlns:a16="http://schemas.microsoft.com/office/drawing/2014/main" id="{88C0DA7A-FBE4-4A96-A54D-B3D4631125F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Part B creative skill adapted to MCQ·错项排除·原创模考任务…</a:t>
            </a:r>
          </a:p>
        </p:txBody>
      </p:sp>
      <p:sp>
        <p:nvSpPr>
          <p:cNvPr id="9" name="">
            <a:extLst xmlns:a="http://schemas.openxmlformats.org/drawingml/2006/main">
              <a:ext uri="{FF2B5EF4-FFF2-40B4-BE49-F238E27FC236}">
                <a16:creationId xmlns:a16="http://schemas.microsoft.com/office/drawing/2014/main" id="{A36352CD-9E7C-47B6-B8C2-918E02095D0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A79584D-ECB4-4CCC-9252-0B4C1F94148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DB94851-D1CA-4094-9CC7-6FB3A943DC7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025BDA1-4650-4C0B-972B-4C41F60FD63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6F1B8A4-7DA9-40BE-A8BB-02CB27DCA00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CDE90A6-91B8-4E80-A1CB-59E36010D6A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C7ED927-E512-4FCF-8ADB-1E348693152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6A14C39-A39D-44F2-BAF9-46BFE37CA84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EBACE68-9483-47B4-9EE8-AA4517B94205}"/>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A9581DEE-9BB8-4F75-B680-C285865E6E2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5513C15-D0BD-46A2-AE3D-A1E281A0EC2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0F978629-831D-4797-8CF5-79D61B087D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7318C3E-4703-480F-A16B-3FF963E8AC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2" name="">
            <a:extLst xmlns:a="http://schemas.openxmlformats.org/drawingml/2006/main">
              <a:ext uri="{FF2B5EF4-FFF2-40B4-BE49-F238E27FC236}">
                <a16:creationId xmlns:a16="http://schemas.microsoft.com/office/drawing/2014/main" id="{DD793381-49F8-4830-ADCA-C21D261CEFC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464308205"/>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44B33E4-A9A5-4A9A-8082-B727A2759DF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CBBBF5A4-B0E2-4F8F-B097-A072FD91F3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6fb28850dc9420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FCDDC7-EDFE-44FA-85EC-DD1CB94F49E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6DC1C9E-AFCC-454F-89DE-86199925F567}"/>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51A31FC-1FD8-4A4E-9D65-13D1C827D91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A585FB6D-204E-416C-95C6-13E7EE38F94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EF76A8F-49E1-4BFE-9560-925F94E9572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828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【原创训练材料｜参数为训练所设】For th…</a:t>
            </a:r>
          </a:p>
        </p:txBody>
      </p:sp>
      <p:sp>
        <p:nvSpPr>
          <p:cNvPr id="9" name="">
            <a:extLst xmlns:a="http://schemas.openxmlformats.org/drawingml/2006/main">
              <a:ext uri="{FF2B5EF4-FFF2-40B4-BE49-F238E27FC236}">
                <a16:creationId xmlns:a16="http://schemas.microsoft.com/office/drawing/2014/main" id="{897A32DA-4DF1-4854-9046-AE5FE522152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54B55FF-0FEC-4B24-9534-54DBDBD3000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93B4BB4-0826-4687-8525-D4338883739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9DB6E64-C54A-4415-A6EC-263CBE92A44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Visual Arts Part B creative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【原创训练材料｜参数为训练所设】For the prompt …</a:t>
            </a:r>
          </a:p>
        </p:txBody>
      </p:sp>
      <p:sp>
        <p:nvSpPr>
          <p:cNvPr id="13" name="">
            <a:extLst xmlns:a="http://schemas.openxmlformats.org/drawingml/2006/main">
              <a:ext uri="{FF2B5EF4-FFF2-40B4-BE49-F238E27FC236}">
                <a16:creationId xmlns:a16="http://schemas.microsoft.com/office/drawing/2014/main" id="{AAD2D40B-3F68-402B-9EB9-CD70F5C8361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171301FA-AE84-436F-A2EE-23D3A52E670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102C71E-90F5-4FFF-AB4D-6E18D679C3AA}"/>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DA35659-C484-4C6B-BFC1-39B17397ADE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Part B creative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【原创训练材料｜参数为训练所设】For the prompt …</a:t>
            </a:r>
          </a:p>
        </p:txBody>
      </p:sp>
      <p:sp>
        <p:nvSpPr>
          <p:cNvPr id="17" name="">
            <a:extLst xmlns:a="http://schemas.openxmlformats.org/drawingml/2006/main">
              <a:ext uri="{FF2B5EF4-FFF2-40B4-BE49-F238E27FC236}">
                <a16:creationId xmlns:a16="http://schemas.microsoft.com/office/drawing/2014/main" id="{A9557B65-A8FB-4844-A18D-CCBFDE41744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18C13D5-81DC-4F49-9EA4-C9A08430BC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6B086FA-DDCF-454C-9253-3A7A48B29A7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20" name="">
            <a:extLst xmlns:a="http://schemas.openxmlformats.org/drawingml/2006/main">
              <a:ext uri="{FF2B5EF4-FFF2-40B4-BE49-F238E27FC236}">
                <a16:creationId xmlns:a16="http://schemas.microsoft.com/office/drawing/2014/main" id="{956F3BA7-ED1D-4CDA-A458-C33C1CEF4D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32018025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30280DA-9288-471C-BBFE-782247A255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A45D4BE1-65DE-4C71-8904-1C541F08A5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e32e92b6d68419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B53F65-A8B8-43DA-92E2-DEAF964029F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EE3DECF-955C-4663-99F4-EDB89A22545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C6635AF-C518-4D01-8C93-8544FD46E96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CA887FA-4334-4376-9DAE-F0BC4239AFC4}"/>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局部精细但整体未完成</a:t>
            </a:r>
          </a:p>
        </p:txBody>
      </p:sp>
      <p:sp>
        <p:nvSpPr>
          <p:cNvPr id="8" name="">
            <a:extLst xmlns:a="http://schemas.openxmlformats.org/drawingml/2006/main">
              <a:ext uri="{FF2B5EF4-FFF2-40B4-BE49-F238E27FC236}">
                <a16:creationId xmlns:a16="http://schemas.microsoft.com/office/drawing/2014/main" id="{3EF018F0-DEFC-4BF2-ADCE-361E92B6492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EEE169E-1987-48F3-B54F-8B4AA03103C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A3D6600-FA3E-440B-821F-8BF5AA7A234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4E4BEED-4BF7-4EDF-91BA-0C90333B2FC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Test a sequence of changing figures or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77F9915-BAD6-48A1-9505-A60BFFF93F7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993D8E6-596E-4623-AD03-BA02A4362B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C1C95DF-D201-4B6A-91DB-FDB8F10E52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5" name="">
            <a:extLst xmlns:a="http://schemas.openxmlformats.org/drawingml/2006/main">
              <a:ext uri="{FF2B5EF4-FFF2-40B4-BE49-F238E27FC236}">
                <a16:creationId xmlns:a16="http://schemas.microsoft.com/office/drawing/2014/main" id="{A1B2F915-3524-457C-B4B8-921C21DEE2D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062244853"/>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1CDCF90-5F4D-4D2C-BE49-F043DC72F91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206ABEF0-3EC8-40C4-9840-4E1FD7633A1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2c8a6019839416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1A26CE-04C1-494E-857E-397AECF53D6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9949B4F-68F9-4D38-B85E-A02FDB28EF1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15E0272-FD10-47B2-ACB9-127A4556A10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660D48F4-41E2-4564-AB9A-81B946E8571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Visual Arts Part B creative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【原创训练材料｜参数为训练所设】For the prompt 'Between arrival and departure', a study contains a tiny doorway and a stationary train but no figure, sequence or directiona…</a:t>
            </a:r>
          </a:p>
        </p:txBody>
      </p:sp>
      <p:sp>
        <p:nvSpPr>
          <p:cNvPr id="8" name="">
            <a:extLst xmlns:a="http://schemas.openxmlformats.org/drawingml/2006/main">
              <a:ext uri="{FF2B5EF4-FFF2-40B4-BE49-F238E27FC236}">
                <a16:creationId xmlns:a16="http://schemas.microsoft.com/office/drawing/2014/main" id="{FB0D628C-1731-45B4-87EA-13BAF34496A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B1C8024-FAF3-4BD3-8484-A3349E64726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C6D1580-EE85-4204-8B52-7987E992807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4E622C9-43C3-4371-8DD5-99678FFE243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D8972975-FADD-43E9-AD19-C0744DE3194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744D3B13-3CFD-4CF6-BD11-AE7ECA28FA4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C637196-0DD8-40D5-9FF5-1EC527591B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F1989BB-FED5-4B65-8757-D98BACF7D0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限时创作回应</a:t>
            </a:r>
          </a:p>
        </p:txBody>
      </p:sp>
      <p:sp>
        <p:nvSpPr>
          <p:cNvPr id="16" name="">
            <a:extLst xmlns:a="http://schemas.openxmlformats.org/drawingml/2006/main">
              <a:ext uri="{FF2B5EF4-FFF2-40B4-BE49-F238E27FC236}">
                <a16:creationId xmlns:a16="http://schemas.microsoft.com/office/drawing/2014/main" id="{FCEE3B08-9BD9-4D62-999B-83FE382850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0062286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2026-08-19T09:08:01.4300000Z</dcterms:created>
  <dcterms:modified xsi:type="dcterms:W3CDTF">2026-08-19T09:08:01.4300000Z</dcterms:modified>
</coreProperties>
</file>