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1f3da91d5e74f8a" /><Relationship Type="http://schemas.openxmlformats.org/officeDocument/2006/relationships/extended-properties" Target="/docProps/app.xml" Id="R031b532042c044d2" /><Relationship Type="http://schemas.openxmlformats.org/officeDocument/2006/relationships/officeDocument" Target="/ppt/presentation.xml" Id="R7dc2be2700354d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5f050a53099403f"/>
  </p:sldMasterIdLst>
  <p:notesMasterIdLst>
    <p:notesMasterId xmlns:r="http://schemas.openxmlformats.org/officeDocument/2006/relationships" r:id="R5d727d3e2e5d459c"/>
  </p:notesMasterIdLst>
  <p:sldIdLst>
    <p:sldId xmlns:r="http://schemas.openxmlformats.org/officeDocument/2006/relationships" id="256" r:id="Rf7b762cfd0d14700"/>
    <p:sldId xmlns:r="http://schemas.openxmlformats.org/officeDocument/2006/relationships" id="257" r:id="Re873151b46014a64"/>
    <p:sldId xmlns:r="http://schemas.openxmlformats.org/officeDocument/2006/relationships" id="258" r:id="Rf6a2e1f93ce649ec"/>
    <p:sldId xmlns:r="http://schemas.openxmlformats.org/officeDocument/2006/relationships" id="259" r:id="R1816a6b264924b5d"/>
    <p:sldId xmlns:r="http://schemas.openxmlformats.org/officeDocument/2006/relationships" id="260" r:id="Raaf9272c635a4961"/>
    <p:sldId xmlns:r="http://schemas.openxmlformats.org/officeDocument/2006/relationships" id="261" r:id="Rf4518b65d5384137"/>
    <p:sldId xmlns:r="http://schemas.openxmlformats.org/officeDocument/2006/relationships" id="262" r:id="R1c665f5b22cc4636"/>
    <p:sldId xmlns:r="http://schemas.openxmlformats.org/officeDocument/2006/relationships" id="263" r:id="Ra467e1cf0b004dc0"/>
    <p:sldId xmlns:r="http://schemas.openxmlformats.org/officeDocument/2006/relationships" id="264" r:id="Re99bd043094f46bb"/>
    <p:sldId xmlns:r="http://schemas.openxmlformats.org/officeDocument/2006/relationships" id="265" r:id="R72dba0405ab843cc"/>
    <p:sldId xmlns:r="http://schemas.openxmlformats.org/officeDocument/2006/relationships" id="266" r:id="R42359535df514a93"/>
    <p:sldId xmlns:r="http://schemas.openxmlformats.org/officeDocument/2006/relationships" id="267" r:id="R24bb2fed49a04170"/>
    <p:sldId xmlns:r="http://schemas.openxmlformats.org/officeDocument/2006/relationships" id="268" r:id="R444e438ac3fe4951"/>
    <p:sldId xmlns:r="http://schemas.openxmlformats.org/officeDocument/2006/relationships" id="269" r:id="Ra7e10f257bac4b1e"/>
    <p:sldId xmlns:r="http://schemas.openxmlformats.org/officeDocument/2006/relationships" id="270" r:id="Rd5cfcb1280a04a04"/>
    <p:sldId xmlns:r="http://schemas.openxmlformats.org/officeDocument/2006/relationships" id="271" r:id="Rf14bcd666d4042e6"/>
    <p:sldId xmlns:r="http://schemas.openxmlformats.org/officeDocument/2006/relationships" id="272" r:id="R8578398bd3a8473b"/>
    <p:sldId xmlns:r="http://schemas.openxmlformats.org/officeDocument/2006/relationships" id="273" r:id="R17388a0f02ff4a32"/>
    <p:sldId xmlns:r="http://schemas.openxmlformats.org/officeDocument/2006/relationships" id="274" r:id="R29264e311f0641c5"/>
    <p:sldId xmlns:r="http://schemas.openxmlformats.org/officeDocument/2006/relationships" id="275" r:id="Rea2478ac68814a9e"/>
    <p:sldId xmlns:r="http://schemas.openxmlformats.org/officeDocument/2006/relationships" id="276" r:id="Rdd7a82176fd044e8"/>
    <p:sldId xmlns:r="http://schemas.openxmlformats.org/officeDocument/2006/relationships" id="277" r:id="R6c8d4d64126148c7"/>
    <p:sldId xmlns:r="http://schemas.openxmlformats.org/officeDocument/2006/relationships" id="278" r:id="R6f1550a036d74b9b"/>
    <p:sldId xmlns:r="http://schemas.openxmlformats.org/officeDocument/2006/relationships" id="279" r:id="Re71884e7db824814"/>
    <p:sldId xmlns:r="http://schemas.openxmlformats.org/officeDocument/2006/relationships" id="280" r:id="R46d4ffed91d74468"/>
    <p:sldId xmlns:r="http://schemas.openxmlformats.org/officeDocument/2006/relationships" id="281" r:id="Rbe936a95886a4779"/>
    <p:sldId xmlns:r="http://schemas.openxmlformats.org/officeDocument/2006/relationships" id="282" r:id="Rdfac03c160294497"/>
    <p:sldId xmlns:r="http://schemas.openxmlformats.org/officeDocument/2006/relationships" id="283" r:id="Rcb64bb39838f42c3"/>
    <p:sldId xmlns:r="http://schemas.openxmlformats.org/officeDocument/2006/relationships" id="284" r:id="Rebfec7064fab4298"/>
    <p:sldId xmlns:r="http://schemas.openxmlformats.org/officeDocument/2006/relationships" id="285" r:id="Rb8a4cb94c4a441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5021e6de274aaf" /><Relationship Type="http://schemas.openxmlformats.org/officeDocument/2006/relationships/slideMaster" Target="/ppt/slideMasters/slideMaster1.xml" Id="R85f050a53099403f" /><Relationship Type="http://schemas.openxmlformats.org/officeDocument/2006/relationships/notesMaster" Target="/ppt/notesMasters/notesMaster1.xml" Id="R5d727d3e2e5d459c" /><Relationship Type="http://schemas.openxmlformats.org/officeDocument/2006/relationships/presProps" Target="/ppt/presProps.xml" Id="R3816dd56bd32404e" /><Relationship Type="http://schemas.openxmlformats.org/officeDocument/2006/relationships/tableStyles" Target="/ppt/tableStyles.xml" Id="R22964ca6a6de439a" /><Relationship Type="http://schemas.openxmlformats.org/officeDocument/2006/relationships/slide" Target="/ppt/slides/slide1.xml" Id="Rf7b762cfd0d14700" /><Relationship Type="http://schemas.openxmlformats.org/officeDocument/2006/relationships/slide" Target="/ppt/slides/slide2.xml" Id="Re873151b46014a64" /><Relationship Type="http://schemas.openxmlformats.org/officeDocument/2006/relationships/slide" Target="/ppt/slides/slide3.xml" Id="Rf6a2e1f93ce649ec" /><Relationship Type="http://schemas.openxmlformats.org/officeDocument/2006/relationships/slide" Target="/ppt/slides/slide4.xml" Id="R1816a6b264924b5d" /><Relationship Type="http://schemas.openxmlformats.org/officeDocument/2006/relationships/slide" Target="/ppt/slides/slide5.xml" Id="Raaf9272c635a4961" /><Relationship Type="http://schemas.openxmlformats.org/officeDocument/2006/relationships/slide" Target="/ppt/slides/slide6.xml" Id="Rf4518b65d5384137" /><Relationship Type="http://schemas.openxmlformats.org/officeDocument/2006/relationships/slide" Target="/ppt/slides/slide7.xml" Id="R1c665f5b22cc4636" /><Relationship Type="http://schemas.openxmlformats.org/officeDocument/2006/relationships/slide" Target="/ppt/slides/slide8.xml" Id="Ra467e1cf0b004dc0" /><Relationship Type="http://schemas.openxmlformats.org/officeDocument/2006/relationships/slide" Target="/ppt/slides/slide9.xml" Id="Re99bd043094f46bb" /><Relationship Type="http://schemas.openxmlformats.org/officeDocument/2006/relationships/slide" Target="/ppt/slides/slide10.xml" Id="R72dba0405ab843cc" /><Relationship Type="http://schemas.openxmlformats.org/officeDocument/2006/relationships/slide" Target="/ppt/slides/slide11.xml" Id="R42359535df514a93" /><Relationship Type="http://schemas.openxmlformats.org/officeDocument/2006/relationships/slide" Target="/ppt/slides/slide12.xml" Id="R24bb2fed49a04170" /><Relationship Type="http://schemas.openxmlformats.org/officeDocument/2006/relationships/slide" Target="/ppt/slides/slide13.xml" Id="R444e438ac3fe4951" /><Relationship Type="http://schemas.openxmlformats.org/officeDocument/2006/relationships/slide" Target="/ppt/slides/slide14.xml" Id="Ra7e10f257bac4b1e" /><Relationship Type="http://schemas.openxmlformats.org/officeDocument/2006/relationships/slide" Target="/ppt/slides/slide15.xml" Id="Rd5cfcb1280a04a04" /><Relationship Type="http://schemas.openxmlformats.org/officeDocument/2006/relationships/slide" Target="/ppt/slides/slide16.xml" Id="Rf14bcd666d4042e6" /><Relationship Type="http://schemas.openxmlformats.org/officeDocument/2006/relationships/slide" Target="/ppt/slides/slide17.xml" Id="R8578398bd3a8473b" /><Relationship Type="http://schemas.openxmlformats.org/officeDocument/2006/relationships/slide" Target="/ppt/slides/slide18.xml" Id="R17388a0f02ff4a32" /><Relationship Type="http://schemas.openxmlformats.org/officeDocument/2006/relationships/slide" Target="/ppt/slides/slide19.xml" Id="R29264e311f0641c5" /><Relationship Type="http://schemas.openxmlformats.org/officeDocument/2006/relationships/slide" Target="/ppt/slides/slide20.xml" Id="Rea2478ac68814a9e" /><Relationship Type="http://schemas.openxmlformats.org/officeDocument/2006/relationships/slide" Target="/ppt/slides/slide21.xml" Id="Rdd7a82176fd044e8" /><Relationship Type="http://schemas.openxmlformats.org/officeDocument/2006/relationships/slide" Target="/ppt/slides/slide22.xml" Id="R6c8d4d64126148c7" /><Relationship Type="http://schemas.openxmlformats.org/officeDocument/2006/relationships/slide" Target="/ppt/slides/slide23.xml" Id="R6f1550a036d74b9b" /><Relationship Type="http://schemas.openxmlformats.org/officeDocument/2006/relationships/slide" Target="/ppt/slides/slide24.xml" Id="Re71884e7db824814" /><Relationship Type="http://schemas.openxmlformats.org/officeDocument/2006/relationships/slide" Target="/ppt/slides/slide25.xml" Id="R46d4ffed91d74468" /><Relationship Type="http://schemas.openxmlformats.org/officeDocument/2006/relationships/slide" Target="/ppt/slides/slide26.xml" Id="Rbe936a95886a4779" /><Relationship Type="http://schemas.openxmlformats.org/officeDocument/2006/relationships/slide" Target="/ppt/slides/slide27.xml" Id="Rdfac03c160294497" /><Relationship Type="http://schemas.openxmlformats.org/officeDocument/2006/relationships/slide" Target="/ppt/slides/slide28.xml" Id="Rcb64bb39838f42c3" /><Relationship Type="http://schemas.openxmlformats.org/officeDocument/2006/relationships/slide" Target="/ppt/slides/slide29.xml" Id="Rebfec7064fab4298" /><Relationship Type="http://schemas.openxmlformats.org/officeDocument/2006/relationships/slide" Target="/ppt/slides/slide30.xml" Id="Rb8a4cb94c4a441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40cecf588a47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945276213714b56" /><Relationship Type="http://schemas.openxmlformats.org/officeDocument/2006/relationships/notesMaster" Target="/ppt/notesMasters/notesMaster1.xml" Id="R689e231d1e0740e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6438db8ccbb4428" /><Relationship Type="http://schemas.openxmlformats.org/officeDocument/2006/relationships/notesMaster" Target="/ppt/notesMasters/notesMaster1.xml" Id="R89f8f879cd9947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6c3ea808ba24988" /><Relationship Type="http://schemas.openxmlformats.org/officeDocument/2006/relationships/notesMaster" Target="/ppt/notesMasters/notesMaster1.xml" Id="Rf788b3c0934146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8a10d2839ab4704" /><Relationship Type="http://schemas.openxmlformats.org/officeDocument/2006/relationships/notesMaster" Target="/ppt/notesMasters/notesMaster1.xml" Id="R12dc76208e6745d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fe24a59dfae4b58" /><Relationship Type="http://schemas.openxmlformats.org/officeDocument/2006/relationships/notesMaster" Target="/ppt/notesMasters/notesMaster1.xml" Id="Rd2f7a98b6e3e49a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0a2e1db8f9f44a4" /><Relationship Type="http://schemas.openxmlformats.org/officeDocument/2006/relationships/notesMaster" Target="/ppt/notesMasters/notesMaster1.xml" Id="R50800adfc72c41e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8a1cb24e7fe4cc6" /><Relationship Type="http://schemas.openxmlformats.org/officeDocument/2006/relationships/notesMaster" Target="/ppt/notesMasters/notesMaster1.xml" Id="R65bf247450a84a5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3e418f0e0394a24" /><Relationship Type="http://schemas.openxmlformats.org/officeDocument/2006/relationships/notesMaster" Target="/ppt/notesMasters/notesMaster1.xml" Id="R4e4101f061e441c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b1e4369b854da8" /><Relationship Type="http://schemas.openxmlformats.org/officeDocument/2006/relationships/notesMaster" Target="/ppt/notesMasters/notesMaster1.xml" Id="Rfab3a3a9e5124fc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c407ef716f4f9f" /><Relationship Type="http://schemas.openxmlformats.org/officeDocument/2006/relationships/notesMaster" Target="/ppt/notesMasters/notesMaster1.xml" Id="Reb5cfd262a5346d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588f582a3364901" /><Relationship Type="http://schemas.openxmlformats.org/officeDocument/2006/relationships/notesMaster" Target="/ppt/notesMasters/notesMaster1.xml" Id="Re8cb8c7cabed435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5e7465acecb4fe5" /><Relationship Type="http://schemas.openxmlformats.org/officeDocument/2006/relationships/notesMaster" Target="/ppt/notesMasters/notesMaster1.xml" Id="R83520dad36b440e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82f31bb659e42ae" /><Relationship Type="http://schemas.openxmlformats.org/officeDocument/2006/relationships/notesMaster" Target="/ppt/notesMasters/notesMaster1.xml" Id="Rb1b6c9e767914fd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28fc8730ec041c5" /><Relationship Type="http://schemas.openxmlformats.org/officeDocument/2006/relationships/notesMaster" Target="/ppt/notesMasters/notesMaster1.xml" Id="R215ed277b1e24c2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859326b72af43ac" /><Relationship Type="http://schemas.openxmlformats.org/officeDocument/2006/relationships/notesMaster" Target="/ppt/notesMasters/notesMaster1.xml" Id="R99e026286e52415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8b12fb00d97482a" /><Relationship Type="http://schemas.openxmlformats.org/officeDocument/2006/relationships/notesMaster" Target="/ppt/notesMasters/notesMaster1.xml" Id="R0431e74907c34ef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dc8c66d7994439a" /><Relationship Type="http://schemas.openxmlformats.org/officeDocument/2006/relationships/notesMaster" Target="/ppt/notesMasters/notesMaster1.xml" Id="Re1962db3a242491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41ae8867d644908" /><Relationship Type="http://schemas.openxmlformats.org/officeDocument/2006/relationships/notesMaster" Target="/ppt/notesMasters/notesMaster1.xml" Id="Rb3c5d76e633d466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a02c012a1c947a8" /><Relationship Type="http://schemas.openxmlformats.org/officeDocument/2006/relationships/notesMaster" Target="/ppt/notesMasters/notesMaster1.xml" Id="R8359d24e2e9b4e7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531b3f1520a4fb9" /><Relationship Type="http://schemas.openxmlformats.org/officeDocument/2006/relationships/notesMaster" Target="/ppt/notesMasters/notesMaster1.xml" Id="R869453f09826450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3fe6f6d42074a9d" /><Relationship Type="http://schemas.openxmlformats.org/officeDocument/2006/relationships/notesMaster" Target="/ppt/notesMasters/notesMaster1.xml" Id="Ra851cae1f977493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98a7cca8df54814" /><Relationship Type="http://schemas.openxmlformats.org/officeDocument/2006/relationships/notesMaster" Target="/ppt/notesMasters/notesMaster1.xml" Id="Re705266502a0476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c14f74a41474e59" /><Relationship Type="http://schemas.openxmlformats.org/officeDocument/2006/relationships/notesMaster" Target="/ppt/notesMasters/notesMaster1.xml" Id="R9f61869915c34b0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5216882c6364c68" /><Relationship Type="http://schemas.openxmlformats.org/officeDocument/2006/relationships/notesMaster" Target="/ppt/notesMasters/notesMaster1.xml" Id="Rce4edd176d674c0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9c7e731f7aa453b" /><Relationship Type="http://schemas.openxmlformats.org/officeDocument/2006/relationships/notesMaster" Target="/ppt/notesMasters/notesMaster1.xml" Id="R12ebec1425e0435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59286ee50ee4eac" /><Relationship Type="http://schemas.openxmlformats.org/officeDocument/2006/relationships/notesMaster" Target="/ppt/notesMasters/notesMaster1.xml" Id="R90581b898486465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fe914f4f7b8420d" /><Relationship Type="http://schemas.openxmlformats.org/officeDocument/2006/relationships/notesMaster" Target="/ppt/notesMasters/notesMaster1.xml" Id="R3fba75fc323b4ee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d736ae4c78d4c74" /><Relationship Type="http://schemas.openxmlformats.org/officeDocument/2006/relationships/notesMaster" Target="/ppt/notesMasters/notesMaster1.xml" Id="R43fb6d3a8bb6429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d6d9cecbddb456e" /><Relationship Type="http://schemas.openxmlformats.org/officeDocument/2006/relationships/notesMaster" Target="/ppt/notesMasters/notesMaster1.xml" Id="Rea4cba994124412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b64ed314ff34923" /><Relationship Type="http://schemas.openxmlformats.org/officeDocument/2006/relationships/notesMaster" Target="/ppt/notesMasters/notesMaster1.xml" Id="Rd03b670a73084c5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视觉艺术 的“作品分析与评赏”学习单元。本套课件共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讲稿】明确告诉学生：本单元只训练“作品分析与评赏”。先解释知识范围，再用一句话建立核心判断，最后示范标准方法。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【互动提问】请用自己的话复述“判断需要标准和证据”，并举一个会触发“一开始就下价值结论”的错误例子。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Visual Arts public-examination or SBA skill adapted to MCQ · 证据定位
指令焦点：先判断题目要求找、解、析、比、评中的哪一种动作。
【原创训练材料｜参数为训练所设】Work A repeats identical portraits in a rigid grid. Work B shows one portrait partly erased and blurred.
Which conclusion is supported by all the stated evidence? 选项为 A.Evidence-led response: A stresses repetition and uniformity, while B uses erasure and blur to suggest instability or loss.；B.Revise the claim to: A stresses repetition and uniformity, while B uses erasure and blur to suggest instability or loss.；C.A stresses repetition and uniformity, while B uses erasure and blur to suggest instability or loss.；D.Compare form first, then justify interpretation and judgement with the located differences.。讲解时强调：判断需要标准和证据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【预期回答】学生能说出“描述—形式—意义—评价”中的起始动作，并避开“一开始就下价值结论”。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分步讲评：先重述题目条件，再逐步示范“描述—形式—意义—评价”，最后给出正确结论“A stresses repetition and uniformity, while B uses erasure and blur to suggest instability or loss.”。完整解析：The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Visual Arts 公开评核框架、作品评赏与作品集任务要求｜Visual Arts public-examination or SBA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【预期回答】学生能把失分归入“一开始就下价值结论”或更精确的个人错因，并写出可执行检查动作。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讲稿】逐项解释“作品分析与评赏”中的专有名词、符号、对象和单位。特别强调：一开始就下价值结论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讲稿】用“条件—表示—方法—核验”重建本知识点。示范时逐步引用：描述—形式—意义—评价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讲稿】带学生逐句读取任务，不先求答案。要求指出材料中的有效条件，再按“描述—形式—意义—评价”作答。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讲稿】先展示错误路径，再用解析链复原第一失分点。禁止只说“粗心”；必须落到“一开始就下价值结论”或更精确的动作。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Visual Arts public-examination or SBA skill adapted to MCQ · 证据定位
指令焦点：先判断题目要求找、解、析、比、评中的哪一种动作。
【原创训练材料｜参数为训练所设】Work A repeats identical portraits in a rigid grid. Work B shows one portrait partly erased and blurred.
Which limitation must remain in the final evaluation? 选项为 A.Repeat the evaluation after this step: Compare form first, then justify interpretation and judgement with the located differences.；B.A stresses repetition and uniformity, while B uses erasure and blur to suggest instability or loss.；C.Value cannot be inferred from portrait count alone.；D.Evidence-led response: A stresses repetition and uniformity, while B uses erasure and blur to suggest instability or loss.。讲解时强调：判断需要标准和证据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【预期回答】学生能说出“描述—形式—意义—评价”中的起始动作，并避开“一开始就下价值结论”。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分步讲评：先重述题目条件，再逐步示范“描述—形式—意义—评价”，最后给出正确结论“Value cannot be inferred from portrait count alone.”。完整解析：The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Visual Arts 公开评核框架、作品评赏与作品集任务要求｜Visual Arts public-examination or SBA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【预期回答】学生能把失分归入“一开始就下价值结论”或更精确的个人错因，并写出可执行检查动作。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讲稿】逐项解释“作品分析与评赏”中的专有名词、符号、对象和单位。特别强调：一开始就下价值结论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讲稿】用“条件—表示—方法—核验”重建本知识点。示范时逐步引用：描述—形式—意义—评价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讲稿】带学生逐句读取任务，不先求答案。要求指出材料中的有效条件，再按“描述—形式—意义—评价”作答。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讲稿】先展示错误路径，再用解析链复原第一失分点。禁止只说“粗心”；必须落到“一开始就下价值结论”或更精确的动作。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Visual Arts public-examination or SBA skill adapted to MCQ · 证据定位
指令焦点：先判断题目要求找、解、析、比、评中的哪一种动作。
【原创训练材料｜参数为训练所设】Work A repeats identical portraits in a rigid grid. Work B shows one portrait partly erased and blurred.
A draft makes an absolute claim. Which revision is defensible? 选项为 A.Compare form first, then justify interpretation and judgement with the located differences.；B.Revise the claim to: A stresses repetition and uniformity, while B uses erasure and blur to suggest instability or loss.；C.Value cannot be inferred from portrait count alone.；D.Repeat the evaluation after this step: Compare form first, then justify interpretation and judgement with the located differences.。讲解时强调：判断需要标准和证据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【预期回答】学生能说出“描述—形式—意义—评价”中的起始动作，并避开“一开始就下价值结论”。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分步讲评：先重述题目条件，再逐步示范“描述—形式—意义—评价”，最后给出正确结论“Revise the claim to: A stresses repetition and uniformity, while B uses erasure and blur to suggest instability or loss.”。完整解析：The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Visual Arts 公开评核框架、作品评赏与作品集任务要求｜Visual Arts public-examination or SBA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【预期回答】学生能把失分归入“一开始就下价值结论”或更精确的个人错因，并写出可执行检查动作。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讲稿】逐项解释“作品分析与评赏”中的专有名词、符号、对象和单位。特别强调：一开始就下价值结论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讲稿】用“条件—表示—方法—核验”重建本知识点。示范时逐步引用：描述—形式—意义—评价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讲稿】带学生逐句读取任务，不先求答案。要求指出材料中的有效条件，再按“描述—形式—意义—评价”作答。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讲稿】先展示错误路径，再用解析链复原第一失分点。禁止只说“粗心”；必须落到“一开始就下价值结论”或更精确的动作。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Visual Arts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Visual Arts 公开评核框架、作品评赏与作品集任务要求｜Visual Arts public-examination or SBA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9107b1ae36488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8e7d7d5a8d4be4" /><Relationship Type="http://schemas.openxmlformats.org/officeDocument/2006/relationships/slideLayout" Target="/ppt/slideLayouts/slideLayout1.xml" Id="R152a6e6dfae440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2a6e6dfae440c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56c2ffb9584b53" /><Relationship Type="http://schemas.openxmlformats.org/officeDocument/2006/relationships/image" Target="/ppt/media/image.png" Id="Rc7ea8e5cb3904d06" /><Relationship Type="http://schemas.openxmlformats.org/officeDocument/2006/relationships/notesSlide" Target="/ppt/notesSlides/notesSlide1.xml" Id="R46b555b094704b8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8707048fe24c2c" /><Relationship Type="http://schemas.openxmlformats.org/officeDocument/2006/relationships/image" Target="/ppt/media/image2.png" Id="Rb8e89c36944244b8" /><Relationship Type="http://schemas.openxmlformats.org/officeDocument/2006/relationships/notesSlide" Target="/ppt/notesSlides/notesSlide2.xml" Id="R64069740faca47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f9e64a0cb244a2" /><Relationship Type="http://schemas.openxmlformats.org/officeDocument/2006/relationships/image" Target="/ppt/media/image3.png" Id="R9eea4632ee964a4b" /><Relationship Type="http://schemas.openxmlformats.org/officeDocument/2006/relationships/notesSlide" Target="/ppt/notesSlides/notesSlide3.xml" Id="Rbbe5fac979a541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64a0374fd24cd9" /><Relationship Type="http://schemas.openxmlformats.org/officeDocument/2006/relationships/image" Target="/ppt/media/image4.png" Id="R4129cc56038a4b2d" /><Relationship Type="http://schemas.openxmlformats.org/officeDocument/2006/relationships/notesSlide" Target="/ppt/notesSlides/notesSlide4.xml" Id="Rb034147c70a240c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f4c696c2be4383" /><Relationship Type="http://schemas.openxmlformats.org/officeDocument/2006/relationships/image" Target="/ppt/media/image5.png" Id="R39c46a2a2ff7423c" /><Relationship Type="http://schemas.openxmlformats.org/officeDocument/2006/relationships/notesSlide" Target="/ppt/notesSlides/notesSlide5.xml" Id="R1aced753f08c41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218fc679424a57" /><Relationship Type="http://schemas.openxmlformats.org/officeDocument/2006/relationships/image" Target="/ppt/media/image6.png" Id="R67dbcf5f793d42f7" /><Relationship Type="http://schemas.openxmlformats.org/officeDocument/2006/relationships/notesSlide" Target="/ppt/notesSlides/notesSlide6.xml" Id="R757ce49557be481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cd8d6823c24dc9" /><Relationship Type="http://schemas.openxmlformats.org/officeDocument/2006/relationships/image" Target="/ppt/media/image7.png" Id="R859e3bedfb894b83" /><Relationship Type="http://schemas.openxmlformats.org/officeDocument/2006/relationships/notesSlide" Target="/ppt/notesSlides/notesSlide7.xml" Id="R062e5a77ba0d442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8a048dce884ecc" /><Relationship Type="http://schemas.openxmlformats.org/officeDocument/2006/relationships/image" Target="/ppt/media/image8.png" Id="Ra19d75bb207c414f" /><Relationship Type="http://schemas.openxmlformats.org/officeDocument/2006/relationships/notesSlide" Target="/ppt/notesSlides/notesSlide8.xml" Id="R1fa88e24888a4d4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4904895ce146a8" /><Relationship Type="http://schemas.openxmlformats.org/officeDocument/2006/relationships/image" Target="/ppt/media/image9.png" Id="R2e66d1c6449c497d" /><Relationship Type="http://schemas.openxmlformats.org/officeDocument/2006/relationships/notesSlide" Target="/ppt/notesSlides/notesSlide9.xml" Id="R8e2d7c1c9c7d421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89cf4a054d41d8" /><Relationship Type="http://schemas.openxmlformats.org/officeDocument/2006/relationships/image" Target="/ppt/media/image10.png" Id="R26b428c96bf84e47" /><Relationship Type="http://schemas.openxmlformats.org/officeDocument/2006/relationships/notesSlide" Target="/ppt/notesSlides/notesSlide10.xml" Id="R364d1cafe3dc409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8180ab01334cbf" /><Relationship Type="http://schemas.openxmlformats.org/officeDocument/2006/relationships/image" Target="/ppt/media/image11.png" Id="R6ac1f63b76934e22" /><Relationship Type="http://schemas.openxmlformats.org/officeDocument/2006/relationships/notesSlide" Target="/ppt/notesSlides/notesSlide11.xml" Id="Rd0c6b4fa39c245c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4ac567ffbe4dea" /><Relationship Type="http://schemas.openxmlformats.org/officeDocument/2006/relationships/image" Target="/ppt/media/image12.png" Id="R09b423fd58ab453b" /><Relationship Type="http://schemas.openxmlformats.org/officeDocument/2006/relationships/notesSlide" Target="/ppt/notesSlides/notesSlide12.xml" Id="R025ddaea577747d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08617007fc4590" /><Relationship Type="http://schemas.openxmlformats.org/officeDocument/2006/relationships/image" Target="/ppt/media/image13.png" Id="R1648f67be0e24db0" /><Relationship Type="http://schemas.openxmlformats.org/officeDocument/2006/relationships/notesSlide" Target="/ppt/notesSlides/notesSlide13.xml" Id="R9ba24f504e224af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32259cd0804700" /><Relationship Type="http://schemas.openxmlformats.org/officeDocument/2006/relationships/image" Target="/ppt/media/image14.png" Id="R9a9ec03657674b69" /><Relationship Type="http://schemas.openxmlformats.org/officeDocument/2006/relationships/notesSlide" Target="/ppt/notesSlides/notesSlide14.xml" Id="Rf567ce06d0fa4f2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8010109b8b4d43" /><Relationship Type="http://schemas.openxmlformats.org/officeDocument/2006/relationships/image" Target="/ppt/media/image15.png" Id="R5363513919d148d4" /><Relationship Type="http://schemas.openxmlformats.org/officeDocument/2006/relationships/notesSlide" Target="/ppt/notesSlides/notesSlide15.xml" Id="Rc83213f7b15f40e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3ec230a39d4f80" /><Relationship Type="http://schemas.openxmlformats.org/officeDocument/2006/relationships/image" Target="/ppt/media/image16.png" Id="Rbdbb4a0aa2c048b3" /><Relationship Type="http://schemas.openxmlformats.org/officeDocument/2006/relationships/notesSlide" Target="/ppt/notesSlides/notesSlide16.xml" Id="R19b842e9f3da4e6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526fd3a17d4227" /><Relationship Type="http://schemas.openxmlformats.org/officeDocument/2006/relationships/image" Target="/ppt/media/image17.png" Id="R4772554ff9864345" /><Relationship Type="http://schemas.openxmlformats.org/officeDocument/2006/relationships/notesSlide" Target="/ppt/notesSlides/notesSlide17.xml" Id="R477451c8108248b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a9608db7334849" /><Relationship Type="http://schemas.openxmlformats.org/officeDocument/2006/relationships/image" Target="/ppt/media/image18.png" Id="R72a019933f0e41e2" /><Relationship Type="http://schemas.openxmlformats.org/officeDocument/2006/relationships/notesSlide" Target="/ppt/notesSlides/notesSlide18.xml" Id="Rbed2818a0e4843c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af7350e53a4c52" /><Relationship Type="http://schemas.openxmlformats.org/officeDocument/2006/relationships/image" Target="/ppt/media/image19.png" Id="R6b2a51f37a9048ed" /><Relationship Type="http://schemas.openxmlformats.org/officeDocument/2006/relationships/notesSlide" Target="/ppt/notesSlides/notesSlide19.xml" Id="R1963e962100e43a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5e86bcff0e4594" /><Relationship Type="http://schemas.openxmlformats.org/officeDocument/2006/relationships/image" Target="/ppt/media/image20.png" Id="Rea4dbf67a5894ca3" /><Relationship Type="http://schemas.openxmlformats.org/officeDocument/2006/relationships/notesSlide" Target="/ppt/notesSlides/notesSlide20.xml" Id="R4a6461b17eed442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b75e8530184a5c" /><Relationship Type="http://schemas.openxmlformats.org/officeDocument/2006/relationships/image" Target="/ppt/media/image21.png" Id="Rf36edf87798f469f" /><Relationship Type="http://schemas.openxmlformats.org/officeDocument/2006/relationships/notesSlide" Target="/ppt/notesSlides/notesSlide21.xml" Id="Rb4a1dd270848470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443b0f1dd1445b" /><Relationship Type="http://schemas.openxmlformats.org/officeDocument/2006/relationships/image" Target="/ppt/media/image22.png" Id="R4acb4c287a6c4f9e" /><Relationship Type="http://schemas.openxmlformats.org/officeDocument/2006/relationships/notesSlide" Target="/ppt/notesSlides/notesSlide22.xml" Id="Ra8352201695a403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51beb4300543d1" /><Relationship Type="http://schemas.openxmlformats.org/officeDocument/2006/relationships/image" Target="/ppt/media/image23.png" Id="R3ea747b0b48549b1" /><Relationship Type="http://schemas.openxmlformats.org/officeDocument/2006/relationships/notesSlide" Target="/ppt/notesSlides/notesSlide23.xml" Id="R68638cee2ca548f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6a795dab1e4050" /><Relationship Type="http://schemas.openxmlformats.org/officeDocument/2006/relationships/image" Target="/ppt/media/image24.png" Id="Rd33f5051bf8041b9" /><Relationship Type="http://schemas.openxmlformats.org/officeDocument/2006/relationships/notesSlide" Target="/ppt/notesSlides/notesSlide24.xml" Id="R6887773e1a0346c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d748de5f8f4237" /><Relationship Type="http://schemas.openxmlformats.org/officeDocument/2006/relationships/image" Target="/ppt/media/image25.png" Id="Rcca8ecf4b0c34040" /><Relationship Type="http://schemas.openxmlformats.org/officeDocument/2006/relationships/notesSlide" Target="/ppt/notesSlides/notesSlide25.xml" Id="Rca142af57c524fe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0a3f108b2a4d4a" /><Relationship Type="http://schemas.openxmlformats.org/officeDocument/2006/relationships/image" Target="/ppt/media/image26.png" Id="R555bc3e46d944b53" /><Relationship Type="http://schemas.openxmlformats.org/officeDocument/2006/relationships/notesSlide" Target="/ppt/notesSlides/notesSlide26.xml" Id="R8ab093c36415447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9a5fe80cf048b2" /><Relationship Type="http://schemas.openxmlformats.org/officeDocument/2006/relationships/image" Target="/ppt/media/image27.png" Id="R681639b3436a4130" /><Relationship Type="http://schemas.openxmlformats.org/officeDocument/2006/relationships/notesSlide" Target="/ppt/notesSlides/notesSlide27.xml" Id="Rb653901654734cc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d7b44d0afa4cb8" /><Relationship Type="http://schemas.openxmlformats.org/officeDocument/2006/relationships/image" Target="/ppt/media/image28.png" Id="R744564c453bc4de2" /><Relationship Type="http://schemas.openxmlformats.org/officeDocument/2006/relationships/notesSlide" Target="/ppt/notesSlides/notesSlide28.xml" Id="R1a60fcf5e5ac472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c381bd5a4449c0" /><Relationship Type="http://schemas.openxmlformats.org/officeDocument/2006/relationships/image" Target="/ppt/media/image29.png" Id="Re41a3ec8a7604c14" /><Relationship Type="http://schemas.openxmlformats.org/officeDocument/2006/relationships/notesSlide" Target="/ppt/notesSlides/notesSlide29.xml" Id="R0abde33b5b44428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58bfc8ce194322" /><Relationship Type="http://schemas.openxmlformats.org/officeDocument/2006/relationships/image" Target="/ppt/media/image30.png" Id="R3f65b22a460f441f" /><Relationship Type="http://schemas.openxmlformats.org/officeDocument/2006/relationships/notesSlide" Target="/ppt/notesSlides/notesSlide30.xml" Id="R42b5a1c41611460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CB6FAF-D23F-475C-A542-20F185AE3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45A462-75CE-4BBE-8B9C-390483F4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3B6E56-2C30-4E9B-9D5D-3C2E97494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VA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B57449-0713-49EB-9218-7E352CDC6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作品分析与评赏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619E7D-0EC3-4D59-8FD3-2799051BB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描述、分析、诠释、判断和比较。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712BF2-7C55-4E85-A54B-51B1E4E7D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58545C-C7FD-4D5E-9DA2-B39F7853F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E19731-1D95-4B7D-A3C4-B5DA6A1FD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E6784C-DAA7-44D7-98C6-EAF973056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ea8e5cb3904d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1C04A9-5430-444F-A9C5-513AA7DCC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E81C74-ED84-4AD0-988B-1954DF9AB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60DC96-B9C2-424C-9275-78D1F92C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14A4FB-598E-4B9E-9EC1-F9202550C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625B03-2EFE-4802-BEB0-9C3CBF772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04276B-8C2F-45F9-BEF1-29C045169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833088-7F1B-4DDE-896B-7B0D8EB77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5B1FEF-5F98-4270-A80D-20935BCF2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1ABCE0-C42F-44A2-8E6F-678188A5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9140142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16246C-A8A3-4D89-B63B-D13C83274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E749CA-5DCF-4F7D-B806-452207CD4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e89c36944244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D74C22-9F4F-40FC-9543-134D2A8BC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EA3804-3942-486B-A585-B46FEF2B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7EA02B-6EB7-4398-B563-094C8BBF3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DDEDC5-022D-456F-AF54-8C9861BDA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0AE738-782B-41CB-B7CF-13A851FDA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65F304-063E-488A-A87A-268C155D3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EA9BE2-1C32-4C11-8EBB-B4A2EA461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C2065B-1B48-49BF-9B3D-E244E897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352B81-2CD7-4AD3-A37C-3DEDE6BC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B78703-FCDA-4A04-9035-484C0806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FCFB2A-DE6D-4DA7-8181-CFFE5C0F2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AB3312-3A6E-414A-AF7E-DA96B5B5A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CBC457-0A3D-4C9C-A513-22535995A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BDEBED-1AFA-4F5C-BBB6-124FF7C06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0EF952-8D58-469B-992C-DD1DE7CEE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C80169-4B77-4710-A96E-B2D990749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69EA86-B083-4240-86A6-540A80645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成功标准｜判断需要标准和证据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A75639-7025-4C8C-8B2B-EEEAE8A2C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8FE689-BC7D-415C-BB80-9B45FF814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8B8850-42AC-4E32-A73A-22A26FEF6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2210719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F48442-ABE8-4EAF-93EB-E4B7ADA06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20CBBD-FC2D-4A31-8234-7528B1D62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ea4632ee964a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8EBF12-0138-404F-B9AB-E9FBDFD9B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作品分析与评赏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F42F3D-5DF9-4AA2-B4A4-D0622B233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6FA94C-62DB-49E6-82E1-A9A01526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105FCE-7EAE-4A7C-A529-42569BE29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2F20B7-BB53-48A4-9796-65AFB42B4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913724-EEC0-401F-BFCB-BC82558EA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边界提醒｜一开始就下价值结论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A9ABD6-232D-4385-B649-83082C95A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9584C1-2A59-4A5C-AC24-58FCF5D9B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2CF7D0-34E0-484D-95F3-BB33525B4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描述、分析、诠释、判断和比较。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60863D-E57F-4DAF-B6B0-9809F717C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5116DE-B2B1-494E-96DD-730A962E9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95B8F1-40FF-4E0C-9D8A-796AEBDA5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99A5F3-2985-4CBE-8FD5-57B429924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Visual Arts 公开评核框架、作品评赏与作品集任务要求｜Visual Arts public-examination or SBA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95E049-6D1E-44BA-B38E-B670CB91C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EDAC95-D4F9-46EC-97BC-849DCDCC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558B03-839F-45C5-B14C-93B400F1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E9F0C6-2DA5-43E1-89BD-74A56367E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9820586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561DD7-8F57-47D7-BC63-678140C35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EF6B4E-DEC8-4F94-AC87-1957B82D3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29cc56038a4b2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D268B4-D5E9-4810-B59D-9A55DD51E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93FBEE-7733-4EE2-A43E-DF0DEEC6D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B98ACA-867B-4652-A438-DAB02C109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能解释“判断需要标准和证据”，并识别一个反例或边界。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DC9739-8443-42C5-8F1F-D1313F6F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AB2F10-CF31-4CAB-B04C-4A9A0E113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002F4A-0334-44B4-BD4E-1D2A5C123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4F3540-5E40-45BE-8DDC-B29893635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高频错因：一开始就下价值结论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631A78-D708-4D28-BD21-1893AD44A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FC927D-9916-4DC9-A967-3C07D0170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C4B22A-6203-46E7-97B2-0DDBCFD33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E95921-A549-4EA6-AC31-157AE83D6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B9133E-5443-4DF9-A160-A40CCC36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7F7EAA-51B4-40C6-93CF-1428B4CC6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A92876-358A-4959-BD25-A4BF39C23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767871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CC296B-D890-497B-ACAB-E789B3B2E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325444-9474-4C22-8EF6-8D9580F01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c46a2a2ff7423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BBF923-3870-4F8F-88D9-6B02E935E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2F0005-63AD-4E7C-897A-D42127199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B7ABE8-2801-458B-9121-307BD417B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29444E-8987-4376-BE41-355FE6D38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F22CC1-2AE4-4544-AAB9-E0AC829AE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109B35-F020-4937-8151-A08A49118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1D694B-1EB9-4FB7-9126-4CB4BC365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33117E-0B7C-44C6-8ACF-BE1A84FA8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B59105-FB48-4B06-AEF3-677BBC374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3773B8-A136-4AC6-BBEA-74198F5EA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CF2878-5E2C-416E-B7E2-27585289D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71C98D-0C5F-4641-892E-7EE035C37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5D1074-7D8F-4D8D-85B4-8F7ADF6ED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F8E829-A3F0-417B-8060-011620371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5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4C02ED-0C9B-46E9-A5FF-F31BB595F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6B5F48-5132-4773-BD7E-9B3F55F8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31CED9-B636-4532-A123-E8704F100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正确结论：A stresses repetition and uniformity, while B uses erasure and blur t…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BEA96B-284B-49B8-8416-F77677FA0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4FD198-B028-45B0-A080-FD37B834A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B1DA7C-21D0-48BF-A270-F58D75DD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07196E-843F-4929-9A5D-82BB30D5E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23256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D48931-3511-4E55-8AA7-3A4CA999B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331DAD-613D-4327-BEF8-EE95F537E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dbcf5f793d42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21DB49-E720-45C5-87CF-6E188881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67F110-A632-42EA-BF24-C334AA05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23D6FA-93AD-4185-BB87-6990474D8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EF9FE9-6F2D-4444-A059-B956E4D7A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C31EE6-C575-46CD-8DA2-1BEBDDFA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79B91D-2348-4D16-8A50-E328B637E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8969EA-AEB6-488A-9447-7BFB12ED6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5326DB-EEB4-42E2-ADA5-ADE0D94F1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3C2A3B-B9FA-471C-B18D-FA38F6610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A01668-42AB-4D0F-8E5A-856031C1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A61A13-A5EF-4849-B2FE-4337BBA00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7D03D9-C744-49CA-898B-E8072E70B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4066E5-3779-41BF-8BBB-248C178ED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82F72B-7A40-48DD-8A80-3CA47AD0F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DD8CCA-20CB-49C8-ABB8-9C037FACB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F350E9-D1BB-4437-BD4E-041D6662B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BEB4C7-C981-4810-9014-127553B5B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9FC0D9-8B74-4ACA-A656-B35877495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252DA5-73B5-49B6-B889-9040BBCDE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9125905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3BC975-BE9D-4CE3-8934-387E8938F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A52E56-A95E-4663-B1FB-003D7F469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9e3bedfb894b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D0734F-24CD-4198-A30C-C4C16A25A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677BC5-2668-4B16-96D4-6ABBB690B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72067E-B605-496F-BF59-FA155C64B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32C446-6B6D-4E60-964A-591A829CA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作品分析与评赏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405514-6B24-4A70-9C9F-1766C4BCC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F3777F-23DB-41F9-ABDD-D697F8132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38443D-A94F-4E95-B3C8-76E6A02B2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CC2A70-E04D-4F12-8597-D3EA2D790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3EABCA-8BC1-438F-81FF-0A3ADF0A7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6256C2-F8EE-4E7B-9518-3FDEE5CAF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4149B0-64A3-4B59-94FD-ED8EBD826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19D190-D5F8-440D-999C-8C1FD3F61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BAC642-1255-4DD7-982F-D41290E04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436342-8E13-4492-924F-9738F810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EB3D4B-6236-44C7-8183-B13FADC10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5BCD1C-91FA-42FD-8B35-C807371F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6D0873-5FFB-42D9-9A23-F818D3955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4130554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9DF892-46E4-479B-A3E0-E7C2FEB69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E81432-65B2-42EC-A957-1FEE1FE7F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9d75bb207c414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68E8F3-B8F0-48EE-AD19-B562A6E3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3BDA47-BA05-4BE5-9EB6-158C93545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DD01B6-E1D3-4932-B0CC-511A27897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BE9FE6-ECD2-4E51-AA2C-FE211669B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31691F-295A-4AB0-81E3-BA4CE5031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E2300F-05D5-4563-95E5-8A660C1CA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007EDE-C4F9-4ACC-A473-DB20026A4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CFE6E6-10DB-4CD6-8995-9FBC50039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6DE7A5-5F76-4BB0-887E-F8E840230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28CC68-D5D3-4987-80A0-91BB8BF8D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8EE14F-D22F-4079-B059-2C227E12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896B59-D7AF-4F0B-AFB7-5F6E740C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4FD0D6-C4A5-4F98-A547-DF7FAAC38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309632-D0F4-4312-9167-307874EAD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6E466A-1DD1-4D7D-8DF0-A419428A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1E41AC-DCC0-4813-843C-A860B2481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73A959-1C15-40D5-9A9A-FEB805C4C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0189694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78FD63-8831-4DAC-A409-D9EF179FE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3E740C-9918-4F11-9ED6-92A9045D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66d1c6449c497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356135-93A9-4D86-8043-384AA3D8F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6A5648-54DB-46E3-B7F8-D2ECF01D6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A2E032-ECCB-407B-8687-E6120CCA2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ED9F02-EE9F-480D-8DA8-BFB7BFA8E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portraits in a rigid grid. Work B shows one portrait partly erased and blurred.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33544C-A689-4B75-8685-698610E7A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3E10C2-6D5F-4DB9-968F-819A70F22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5C0AD6-7654-4106-B687-68AEC8DC9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836DCC-676F-43AA-BAD2-4114C6C05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A8ABBE-F9F6-4B90-95BB-83FE97C2F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86B360-3487-4DE8-8842-3C43FB361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DE597C-BB85-4617-8C75-1EF0B42C9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E01C3F-B250-4FB4-9F81-3C6C299B7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BB72CF-0373-4011-B185-01E025457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7CF5DB-8C21-483D-A12C-7A92A7F60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AC3D9E-007B-41BC-B9F2-738A0AA3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2DD76C-BD01-423F-B5D5-09961589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578175-B4B7-4660-AC9B-11A4FC496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A2EB69-B147-4E42-B85B-C6E803848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A3F30B-B688-4204-952D-C9C04D32D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3764470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DECC30-1EAC-41A2-8619-AD0149352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8277FE-D80B-48F3-9BAC-725171C96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b428c96bf84e4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981C5E-7BB8-4B99-8943-F648970E6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4817D8-2051-458C-890C-E6956A5BD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FFD0B5-2EF4-485D-9D71-2B20A0938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4132C5-46D8-483B-B4E0-949142908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7F376E-AA31-488E-8858-98D0D4C20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F54896-4896-4092-9D43-5ECE266BB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1F3C80-DA73-4C88-9643-4836CCA26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7D9811-8586-40D1-8027-55A890AC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A0A6B6-4F11-4E48-8872-E666B41E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75AD73-5A57-4D42-8C43-42B33E7B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71950B-3EF7-4B37-9B46-DB2EC5541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1217B9-0651-46DE-85FC-140A32D4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2427BF-1658-47CF-9D3A-D9AC7D344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2C7088-2BC2-4395-B363-65D463EC2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4FBCB1-A946-4D88-B3ED-E308E394B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5AD6DF-67CE-4A47-8033-4BDDCDBF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860E2A-4FF7-42C5-8D68-D232FD4D7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3276954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003E7F-3E3B-425B-8F89-0059771F4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CE800B-F739-44D7-AB73-FE5439FBF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c1f63b76934e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1F4AA8-91C5-4E04-9575-9ED2E4F56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F189AE-73C8-4F79-8454-B3FEBFC4F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8FD0FC-955C-44EC-B697-5D85F155E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7BB3CF-8888-4CA9-AB7C-790CA77A8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7436C5-6E86-403E-ACF7-8D6E6B25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BB26AE-3807-44DD-9AA1-34871162C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A6CD1D-148E-496B-8620-72FA6BF5B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4DEED5-397D-40DF-8AB3-1FAC9C35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正确结论：Compare form first, then justify interpretation and judgement with the located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3EFC97-CC0E-4A4A-9560-7B67B5666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BA0CCD-8917-4B1C-A80E-87ADF6B0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107C32-4CE1-43E8-B044-58AE5F493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35CD02-C4C2-405A-B623-DAB9468C8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182106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45B76B-40C3-4F2B-BA28-409177F5C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AFF6D5-B240-467E-B030-31719C42E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b423fd58ab45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F3065C-9CE4-485E-A882-9DA21522B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84E46C-CB19-4B86-9799-3B8AD4164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57D1B5-8E5E-4A9B-A542-369B22486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B5D9AC-30B8-4127-8FA7-94FA041FC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8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portraits in a rigid grid. Work B shows one portrait partly erased and blurred.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 turns the mat…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A695B9-796E-486B-8845-41634218F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0BB7CA-25E7-4962-8475-5B7280B34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68E1B5-6BEF-45BC-9D44-E8974D963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48BFB2-C018-4CD9-A7A4-BDC934F83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3B5ADA-F9F7-45EB-B43F-91FFD460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BE5847-F135-42CA-A07A-47EBFC1C8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7531E8-1666-45B6-8AD3-65F9DBED9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2CFEE4-4247-4938-B4FF-788C8CB1F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54FB93-979A-43BE-93AD-6BB7E8A70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8719501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B1CCF1-8E92-4E33-A78A-37F9236EF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C20530-07AA-43F2-9AED-00F35A411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48f67be0e24d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B270A4-560A-462B-AB4F-8348E2807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841A37-663E-4598-B3DE-440E591CD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2A14D6-BECC-44A1-8A59-683C05D19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能独立执行“描述—形式—意义—评价”，并说明每一步理由。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A83F57-C0C3-4DE1-BB18-6FD1996C4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ECFA8D-B662-4DA1-81C5-1839F8EB4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3ACF81-C6E6-48BE-9D0C-EB852E88C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F4040D-8D47-4921-BB95-E445FD62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高频错因：一开始就下价值结论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CAA8B7-B6BD-4A47-A929-56DC594B5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C29EE9-CD59-49B8-A34A-886B6CBC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8896F5-7748-45B1-B909-C8902F66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506E16-3439-4BEB-B813-953316D1D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014F12-80AF-40C5-8D8F-6DA4392A3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C86E74-19C1-4FF0-9356-9628125A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5C5C91-3988-491F-AE8E-F74B1479F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05104622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B270B4-FC00-459E-B04B-6B97F20DD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8FADA9-DAE8-4811-9D92-C77D6DF6F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9ec03657674b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EC26C-8C78-464D-B2A1-196328E93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C606D5-16E2-4532-8D6B-5306F26B3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C4440E-23A0-4182-93B4-83776909D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718C51-3DA5-4618-A67A-CB892E354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8AF3AD-B472-4B48-8773-D53DD18C3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AA1174-553E-4BAD-8B28-2BA1AA053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E21904-1D72-4F22-A30E-1DB3703F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5DDA70-9BB5-4E16-AB27-9C7AB9098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CD0B78-144A-47A3-9978-F8E929A4C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298FAB-5C85-422D-A8B2-920E41F40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D59A1A-994F-4C47-9390-1BB70B886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75AFBF-3402-461E-9FB1-9831E0F1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177F7B-2C54-436E-9288-C6B3C102B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4E4281-43B1-4FDB-9802-6DC6236D8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2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A7366A-3D7B-433D-B90B-CC184DE28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DAD4A0-9987-4963-8329-040035A0C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2C8EB5-3FEB-49F7-B6CA-C4FB06DB2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正确结论：Value cannot be inferred from portrait count alone.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02ADC8-5160-42D1-9958-B5472A6CD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95E396-2801-4237-8C3C-885638F6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C3283B-D0E9-4A1B-BD00-A848ECE92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B6C261-FC8B-4A42-9CD8-B2A51955F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1659414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79C0D0-20D4-4CB7-8E80-FA303DB6B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179587-D00D-43B0-AB83-D8EAEF87B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63513919d148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6FB11C-6D18-434C-A95E-2A65764E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9748A1-8A68-4DD0-B7DD-369B5EF32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146F77-5508-48AC-B122-EA58F1744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957BC3-BC17-4980-8A71-5A31EEBE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A09B17-443A-4563-A090-13ACEE57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152271-A373-42E4-9A3E-510F284C8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6FC1AC-91E7-46DA-8E49-326C81FBA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D86BE7-3BAB-4B20-A8D7-400CE9A1E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C18974-1AD0-40F3-A645-BD3B92E7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ABFC63-124F-4379-8705-CD2AB2718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DC371D-3590-4337-A097-FD1231C6A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8A0A38-B604-431B-82D6-405EC8E5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054ACC-B830-4195-B21A-14EDDC953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B03079-BAD5-41CB-B39C-C65440473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B7C291-2F04-4349-A071-150C0FE36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6A3623-7E41-441E-9BA1-3D1DFA0F1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25E1EB-D9D4-4E4D-A38D-CD72E325A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B337C6-8F6C-4174-B2E1-AA3D76D51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42E896-834D-4D90-B885-013667DFB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05012998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688772-ED5A-4812-809E-01E9F356D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063C5B-C1C6-43A1-AF10-E25658C3F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bb4a0aa2c048b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7D1212-6EFB-4EE2-86DD-F750D9D71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B6873A-F326-403E-A55D-F20C498CB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8CFDE6-639A-470B-9F6A-8662345B8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7BD581-7346-4F19-BC6E-43ACAC454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作品分析与评赏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7CC300-516B-4E29-BC60-F7FB6D54D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759BBF-34C7-4D33-9BF5-3E7756DC6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86F99F-3F4A-4CD6-9519-A3BC657BB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EE55FC-89CC-41A8-8029-896556B05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99BE31-FA23-4326-B656-0D5C273BF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2FE24E-E9DE-4D4B-9CF9-9E9C3A0D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A677FA-C6AF-4F59-8415-FD4678A5A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1DD3A5-8068-461A-91AE-F626F4F4F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120152-362E-416D-A775-208B0148D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CC9D76-772B-47A3-95D9-D1A3ECE84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FCBC41-B980-49C5-A069-27A5145C0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34DF37-3053-44F5-A5B2-987F0052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89A446-3A95-4592-A824-20DE92447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83083880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21C6B7-D5D4-41E1-A738-B1C652A72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E87753-DD03-40F1-9A12-0079CED46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72554ff986434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9C0E9C-D34B-498A-A9C0-C731D53A2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E76580-FF96-4E91-9FC8-1801690C5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7AE819-E517-4B72-A798-134D3F4B6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8F2C9A-940B-42F5-A57C-9827C4687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B21998-5B28-40D0-A443-CA57BAA27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F47089-823E-489B-B7D1-CFF02706B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A63F69-7AEC-4FA8-A7CD-33FCBC2EA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C83B06-8FF2-487D-8F41-4589DD164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B7C941-E33B-4D50-96DA-B27DA8EDE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B2C51F-F4A1-42B2-A066-28E38CBE0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6FFEE9-0F53-458E-9A27-4C603E40A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2AEF74-193A-410C-B064-9D4D16A0F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F54284-52A6-4CDE-A21E-7756EA2F4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72E4DB-C14D-43C1-9CB3-C3D704588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14420B-5442-454A-8536-3379B0E79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0399E6-EB32-4EF3-B5BC-237719079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417187-2E93-4248-9DA5-F2AA8826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40142617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88DD5F-1008-471F-B3BA-4BC3E4AF0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4EBADF-2965-4A9C-A422-222B40906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a019933f0e41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507F17-0C7A-4ACD-9AA9-18A04B969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A5DB2F-6014-4F8E-9B6C-ECC5ACE32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A74DD6-FB60-4B3A-AAF4-661359C31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148AF3-5707-4A08-92C4-1A692377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portraits in a rigid grid. Work B shows one portrait partly erased and blurred.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F62650-CE86-474F-8EE5-A05C04235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670D63-40D9-4838-B620-5F8676EED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9EA995-3323-412D-A54C-412AEDBE8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6FAEF6-5B85-46E9-A0A5-C73B7A9AE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57416C-2279-497F-A083-67B437C3C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A25D4B-494D-4923-B8A9-D84B0EBB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95A72A-BEE2-4804-8B8D-DD82E9C25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25111F-EA3C-400A-AB46-1FE863AE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A2355F-74CF-43ED-9B67-DA5CE4755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E508F5-2F6F-4D74-A922-1019DED24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F1C7C7-AC09-414D-BB02-CC26906F9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30A3FD-FBC0-4074-BEAA-C6C3D26E3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27E79A-C955-442F-91D9-26BCA5898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6BC331-E028-4156-899F-2CB44BAF0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13A323-6AF6-4DBD-B98D-FFBE38FEA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33296637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C9D370-1C46-486B-AF38-AB5FD3A81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4E8EAC-D9DC-497F-B4D1-A2B2C3B3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2a51f37a9048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C948D0-C215-40F4-9151-BA932ED73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F9D762-BDA3-4D9C-BBC1-01E5549D8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E2EB78-015E-41B0-A5BA-8F7F4E9B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CC1B67-5173-41F7-AB1C-BF4B99F79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446018-84EA-40E1-AC2B-BAC348E3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6AE1BB-5042-4A6F-B6D9-3906A8C0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528530-9AB2-4BAD-9CC4-B99D63DE3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6FF0D3-A273-4A49-ADD1-A304F970A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BCDEDC-D805-4EF0-AB77-53D7C90E9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D31AB5-E459-450B-B4CB-8E26D6D09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FB36CE-0CC8-49F9-AB45-18E7BB571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44CE59-BA89-4370-8D5C-75F7B3F54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AF0BCE-CD4F-487A-AE19-396619DC6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F46242-C1F5-42FE-853F-E03095DD4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A267FF-C465-4AAB-8CC8-9132D83AC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7D19ED-01A6-40E7-AD33-308957643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B5176A-4573-47DE-A806-98E477E52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13325895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A1B838-4FA3-46BE-84F3-86DEC6D1D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04C809-C411-4B2C-A3AC-424FC0FAB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4dbf67a5894ca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3329E2-5792-4C72-B256-EF2C16552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B7E300-149D-44FA-9974-6AC914FF4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79B7DD-1A53-48A1-A495-7C5EE4F64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203838-15C6-4084-AD27-7BABB1004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6E9351-8322-4FF3-9C7D-0AC37CF43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AD456E-5F97-47D1-828A-6535649F2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97A948-35FC-4195-93FB-6A375206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049FA4-266A-4756-835F-6BE8688A9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A stresses repetition and uniformity, while B uses erasu…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2BEEB6-2815-4BF4-BD06-C1BD6A9E6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EF73E4-A2E8-4CD2-B39D-81B107F78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B43EDA-1AF5-4FE9-B118-DE4F418D1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9AA12F-D9AD-4CB4-BAC8-F54CC4230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22450814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4079CC-F561-465B-AE02-A569846B3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D96EE0-5391-43C7-9FD3-C6FB992EA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6edf87798f469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FDBB44-E4C7-4FE6-BA8E-178B0964E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9B9FFB-08CB-4219-8062-9AE0C1A1A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E0D8BC-EB3D-4B96-BA50-5FF7F883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5AD244-D505-4153-A92A-E531325B8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8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portraits in a rigid grid. Work B shows one portrait partly erased and blurred.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independent check w…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D13E8D-5758-427C-B12D-F39652AB5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30FFCB-77A8-452B-8FA0-18D796140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A4674A-A711-42E7-984E-C4872F1E7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78E2B6-991C-4837-B776-DB7AF7B6A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74EE72-944F-48F2-BA5F-526B3B65B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8E566E-4C74-44AC-90F0-AC61889C1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A93B17-200E-45A4-97D4-95ACC05EE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D6E3AF-64FD-4564-9967-53112347D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7C14DF-714C-4CEC-A5CF-986A9A8C7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5903392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99380D-F674-4DD5-AD6F-1B46A3CBB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6707C5-7801-4750-9734-A7370253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cb4c287a6c4f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D82E56-019C-44CF-BC0F-6EBB61F7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D23C97-DC46-451F-AA08-188F4ACEA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9E1CA8-6285-4FB9-BCEC-A75128BA0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1CFE00-F10A-4E63-BF47-6F00BA9A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B8EEE2-763B-4D51-B5C3-39374FEC9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B8D9B2-9D5D-4A64-BC76-86EE86BFB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F75ED2-387C-4676-861A-2FD18E74B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高频错因：一开始就下价值结论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8FEB14-CF6D-453A-A913-93609C9BC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5BD13E-4F6A-4CD7-99D1-9F16C5547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562D63-E3D6-4867-B57C-4291341A8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674E1A-4EED-4008-BF00-31AF80AF1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850779-FBE5-47E0-9BDA-3B79E3B5F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870B32-8801-411F-A381-C3FDFD773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27735A-8BEB-4259-AC21-0E320BE1C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33291023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3545DF-D376-417C-BC00-D7E57C2B6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86D89F-4B8C-4A60-A09B-94B0D30E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a747b0b48549b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5E2C0E-2FA9-49A6-9BC5-0A0AB7A63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4FB739-DA7B-4870-83B0-A3753138D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7AEA29-9DA0-4C82-B83F-4B14C03ED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1853F0-04BB-4898-A1E6-D61A22239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E51844-9BC0-4CDA-9EFA-209EA35A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E130AE-6478-4981-9FA9-65EA6C0F0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10EF2E-6063-4A65-8906-38AAEB0E9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FF5375-42BA-4413-870C-124E0917A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3F5C97-86E2-4544-B34F-EB43044F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意义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C8F187-6DAD-433F-8F70-2594D89D7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3E6286-4623-4485-8CC6-ECF6B0A1D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6E83E1-ACE7-421B-B58F-45F5CD6C1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D5C99A-3FBA-409D-B241-0344A786E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85D8AA-2CEA-4F87-B74B-5671151B9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2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102A65-5C51-4673-BB59-474016F27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3E22EF-03AF-4553-9C11-A56389FCB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793DA5-3899-436F-8B9F-6168304C7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A stresses repetition and uniformity, while B us…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EBD731-C81C-40A6-BA31-15F87624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C66F66-CA0B-40C0-B293-069A74125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3EE597-3133-4CA5-AF38-1FB77D202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53AFA3-D520-4497-9400-361D87171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9498913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275F1C-8A1D-4816-BF00-BB03BFD7B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CFFE1E-367E-4FE5-8CC4-D3703201B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3f5051bf8041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F526DE-DA78-443B-A5F2-CB8CC2AEC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677424-E4B6-493E-BFA0-B6B359CC0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C67F09-5A94-48EC-AF87-3A4B316EF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710C90-954E-4DD9-887C-D12A41BA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F51023-09D7-4B85-86C3-922F1D005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37F6EB-9DDD-43AF-B0B1-30DB40B74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C8E789-EC34-42C2-8F4D-10B0A7457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E737E2-F679-49A8-A4D0-5E72F971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EEDCAC-6E11-4582-9171-624105A07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3940B0-8A1E-444B-AA03-4E3B8BF1B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74C51E-5555-4C8E-9FCF-5BB83C080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FD435D-0980-4422-88EB-BE34E1499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E9F34C-B5DC-4BAB-AFF4-73DBF6009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720243-295E-40EB-9B44-501BC7F7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E4AE87-C619-47EE-AF96-8176B7BCE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9BFD4F-E842-4FA4-9507-064B6743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5BC18C-E9C0-4E04-A223-ECDDEC256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9D9B53-5B9F-4A3E-B734-DD31780E6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616CEC-645A-454F-9A57-DB99C1BB6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2841765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451C38-73DB-407A-AE8C-225D8AD47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42000A-F43B-4F50-9F74-26BF6CF62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a8ecf4b0c340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E26E5F-A86D-4151-905C-ECCF71C40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B7D850-8AD7-4BB4-8282-08EF2396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C1CDA0-9738-4AFC-953A-763F4C969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0F998C-E764-4169-A305-70D758DF9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作品分析与评赏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EA6356-074C-4FC3-9720-97CB916F3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96697A-CE48-46F7-BF77-11EA0082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10482D-9843-4C75-88FF-A217C0EDF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382E2A-1D39-4CB0-9614-889F6268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A54C56-7A2C-4F81-AE93-90EA76A7F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0BE2AD-973D-4F24-967D-A4D9C28F0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A39DCD-7556-4529-995A-3B47AF893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65F43C-C557-4BBA-B6C2-D1129F3C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6314A0-6EB5-4CBB-B031-D71ABA1D0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FA6B2D-4C9D-4F72-A9A0-9BA3F2698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4A8841-2DA2-485D-ABDB-036A2D8B0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92C5A5-62E8-44C8-9A27-A1801685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7DA367-1FB7-405F-9277-5D6022735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13138985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33FB72-163E-4DA1-AA2F-4E2057382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DC884B-C063-4DD3-A37C-7FB849B4B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5bc3e46d944b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3CFC9E-6FD2-495A-A6A8-ABDB9A0AC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5F338B-4746-4D88-8A80-64D65CD31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999EEA-CEFE-47F5-BE7A-2964F2D32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0D9A1C-E30E-4FFA-970F-ABD2A13E7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4374D1-7742-4C94-BDBB-7E7847999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C9D25D-ABAF-46F6-8D00-5F6AB77CE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3C2D9D-90D9-46F5-B97F-E54163D85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判断需要标准和证据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81A492-E31F-4AB8-BBC1-4FA58FCF5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EF6878-E06A-4B25-8377-14E96214E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BB7468-F28E-4C38-808D-D769BBE69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描述—形式—意义—评价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26BCE1-41C4-4D72-BAE8-6A7AA39CE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D59CC3-F5FC-4BB1-979C-7B96A5BC6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DC3B80-5DF6-41AF-9993-092BE7A6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检查：一开始就下价值结论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99DC0C-0EF8-48D7-AC82-997D20B76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D46C0A-6797-4B4C-A7E5-451C6299E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E1983C-1FE1-44CF-B649-40BDB34B6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B0C9FE-999B-48CB-B9AF-9143EC0D0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52592136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CC806A-33F5-44BC-BA5D-52D176C5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EE11AA-DBCD-4E3E-9861-55CFF7DB3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1639b3436a41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D363BA-E9CF-43D5-8BFB-42B305AE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7D4B64-9E1A-4A38-BDE8-65F568800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266E6D-26C4-42BB-9C75-1D4F8DF57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D049E3-5A7D-45DD-BCE8-BE5BB6DB6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portraits in a rigid grid. Work B shows one portrait partly erased and blurred.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1B7FCB-C977-488E-A17A-47483539E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Visual Arts 公开评核框架、作品评赏与作品集任务要求｜Visual Arts public-examination or SBA skill adapted to MCQ·错…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E24F5C-3F4A-4268-9470-944C2C1AB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360624-7F22-46A0-8707-C2D52981D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E6DC24-933A-4A85-9F17-142621E58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55C91E-71B7-480A-B034-A5D4DFF4C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F78C1E-8477-4CA0-8CFB-923ADE92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EEC022-F287-4C91-94EF-9266ECB59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4A7A73-35B1-448C-BAF9-E65CB208F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33379E-0284-4390-B654-8EDAD9DCA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F15203-4803-4906-BE59-64A675C6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CBF66A-DD2B-4280-816B-26FB14304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FD470B-D23E-4835-A90B-C23B53A31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BAA6E4-26A4-413C-81BC-7CBD4445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B6D5C5-C718-40AA-B0BC-A7C3A797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6D9D20-42E8-4166-9D01-0B01FF4D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06097247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5B8D87-47A2-425E-805B-83277E1E9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0638F9-2CF0-457F-8BA3-592E1308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4564c453bc4d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B7E7D-3050-415C-AB8F-005BADFE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8E71DE-0CD5-4C55-B239-FD4ACDEA0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B28B23-0959-4DF2-9B42-9DE1336D3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8BF435-781E-40FF-ABE7-BD2E49D5A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EAFA3C-0DB4-4A74-8E5F-871F9079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Visual Arts public-examination or SBA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41F557-8A8B-4F8C-A26E-7363FE061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521984-5544-4267-9238-0B973DD13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8CFC2E-D8CE-404E-9D74-48B4EA488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BE5264-235A-418B-AAF1-E3641FFFD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Visual Arts public-examination or SBA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91185E-9B13-4045-805C-8B2105B73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341106-2CF4-4620-969E-AB6E28B7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7CAD40-3F40-450E-AA1A-6ADC39738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F77D1E-DE14-46E1-9AFF-2E5AA8491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70EB87-1861-4C79-A94C-F4B7DD9D6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C44ED2-0711-4B13-9B58-60B12AB52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D10BA3-E0E7-4D2E-9E38-B14ECDD8B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DE3AE8-3326-4F69-8ABB-AD8F4212A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1809668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66405F-0E25-402A-9CEB-79345B226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3869C9-ECDD-4D8A-AA43-EF6634A45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1a3ec8a7604c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5A2045-44D5-474B-984C-461B9A9D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56B750-6191-4E6B-AD72-9A562615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BB41A4-CE3B-40E8-AC70-730A40EC0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FE49EC-0E20-4B18-9FC1-0C6611F0B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一开始就下价值结论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140B35-DB8E-4E91-82F8-939275709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DF8E66-7F71-41DD-8DE6-2BA37DCAE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B27FDD-85C4-48D9-A2D3-FC21520D8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1C0631-6037-473A-991C-E0A0D69C1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Compare form first, then justify interpr…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EF7516-D37D-4231-96F0-647BEB1BE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7FCFC7-B8A2-43AC-B5D0-767088AA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176AD0-F9FD-4F35-8FAC-65915CA73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F883C9-E09C-4039-85ED-8CBFAC6E5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1581383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48F8AF-A39C-45BC-B321-D3460B1A0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49E683-6C0A-4FFC-8960-AF9D303A3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5b22a460f441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0E0F32-601C-4EC8-A3A9-C06B181CE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C5BD94-2824-4E30-A755-3FF5565C5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E97690-7CE0-4195-B660-5129372E3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EB0573-2910-4034-B75E-0F02D7517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8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Visual Arts public-examination or SBA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【原创训练材料｜参数为训练所设】Work A repeats identical portraits in a rigid grid. Work B shows one portrait partly erased and blurred.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action follows…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90C46B-33C3-4A53-A32C-1B6E445EF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3B50E1-873E-417E-9D35-76155E1A9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AB4AF6-A525-4B1F-9297-A17BADF97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02A085-910B-4A18-85C2-7514310AC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4D1252-EF6E-4396-9FD6-27B6DF6D2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4CA996-FEC0-449D-9B2E-5FF109E3D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7A5A21-872E-4D96-ACE9-FBBF284C2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D89F9B-1E9C-4CF5-BFDA-15B250984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VA · 作品分析与评赏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3090FF-1205-4B42-8733-6E63C6E89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8929796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2026-08-19T09:07:58.1000000Z</dcterms:created>
  <dcterms:modified xsi:type="dcterms:W3CDTF">2026-08-19T09:07:58.1000000Z</dcterms:modified>
</coreProperties>
</file>