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48d1479b79c405b" /><Relationship Type="http://schemas.openxmlformats.org/officeDocument/2006/relationships/extended-properties" Target="/docProps/app.xml" Id="Rdaffc1cadffb4d2f" /><Relationship Type="http://schemas.openxmlformats.org/officeDocument/2006/relationships/officeDocument" Target="/ppt/presentation.xml" Id="R4f64827aded64bef" /></Relationships>
</file>

<file path=ppt/presentation.xml><?xml version="1.0" encoding="utf-8"?>
<p:presentation xmlns:p="http://schemas.openxmlformats.org/presentationml/2006/main">
  <p:sldMasterIdLst>
    <p:sldMasterId xmlns:r="http://schemas.openxmlformats.org/officeDocument/2006/relationships" id="2147483648" r:id="R842c44e87e584e6a"/>
  </p:sldMasterIdLst>
  <p:notesMasterIdLst>
    <p:notesMasterId xmlns:r="http://schemas.openxmlformats.org/officeDocument/2006/relationships" r:id="Rb5717f9166a64d21"/>
  </p:notesMasterIdLst>
  <p:sldIdLst>
    <p:sldId xmlns:r="http://schemas.openxmlformats.org/officeDocument/2006/relationships" id="256" r:id="Rfe4deb9802034387"/>
    <p:sldId xmlns:r="http://schemas.openxmlformats.org/officeDocument/2006/relationships" id="257" r:id="R1aef87ac546a4153"/>
    <p:sldId xmlns:r="http://schemas.openxmlformats.org/officeDocument/2006/relationships" id="258" r:id="Rc3ab77ad02ff4a92"/>
    <p:sldId xmlns:r="http://schemas.openxmlformats.org/officeDocument/2006/relationships" id="259" r:id="R2c24c74af2414284"/>
    <p:sldId xmlns:r="http://schemas.openxmlformats.org/officeDocument/2006/relationships" id="260" r:id="Rcb790ef6a8464e2d"/>
    <p:sldId xmlns:r="http://schemas.openxmlformats.org/officeDocument/2006/relationships" id="261" r:id="R6299664bc5fb411f"/>
    <p:sldId xmlns:r="http://schemas.openxmlformats.org/officeDocument/2006/relationships" id="262" r:id="Ra90ecb8fae1a40d8"/>
    <p:sldId xmlns:r="http://schemas.openxmlformats.org/officeDocument/2006/relationships" id="263" r:id="R76288c81d3234067"/>
    <p:sldId xmlns:r="http://schemas.openxmlformats.org/officeDocument/2006/relationships" id="264" r:id="R5892a33a2cb64711"/>
    <p:sldId xmlns:r="http://schemas.openxmlformats.org/officeDocument/2006/relationships" id="265" r:id="R5c315b053f504731"/>
    <p:sldId xmlns:r="http://schemas.openxmlformats.org/officeDocument/2006/relationships" id="266" r:id="Rc5f9cc2f49fc4a34"/>
    <p:sldId xmlns:r="http://schemas.openxmlformats.org/officeDocument/2006/relationships" id="267" r:id="R52a07039a30f4444"/>
    <p:sldId xmlns:r="http://schemas.openxmlformats.org/officeDocument/2006/relationships" id="268" r:id="Rcf73775e97ad4b88"/>
    <p:sldId xmlns:r="http://schemas.openxmlformats.org/officeDocument/2006/relationships" id="269" r:id="Rd621f2e644274c1a"/>
    <p:sldId xmlns:r="http://schemas.openxmlformats.org/officeDocument/2006/relationships" id="270" r:id="R1a2b91f745f84402"/>
    <p:sldId xmlns:r="http://schemas.openxmlformats.org/officeDocument/2006/relationships" id="271" r:id="Rbb5320cd533d45aa"/>
    <p:sldId xmlns:r="http://schemas.openxmlformats.org/officeDocument/2006/relationships" id="272" r:id="Rab186d361e684309"/>
    <p:sldId xmlns:r="http://schemas.openxmlformats.org/officeDocument/2006/relationships" id="273" r:id="R95561166db464a9f"/>
    <p:sldId xmlns:r="http://schemas.openxmlformats.org/officeDocument/2006/relationships" id="274" r:id="Rf020ed9a53df4448"/>
    <p:sldId xmlns:r="http://schemas.openxmlformats.org/officeDocument/2006/relationships" id="275" r:id="Rc5f80b6f268c461c"/>
    <p:sldId xmlns:r="http://schemas.openxmlformats.org/officeDocument/2006/relationships" id="276" r:id="Ree2aa4212f3d4842"/>
    <p:sldId xmlns:r="http://schemas.openxmlformats.org/officeDocument/2006/relationships" id="277" r:id="R2af22295dd4647c2"/>
    <p:sldId xmlns:r="http://schemas.openxmlformats.org/officeDocument/2006/relationships" id="278" r:id="Rfc6d1e99a0a34346"/>
    <p:sldId xmlns:r="http://schemas.openxmlformats.org/officeDocument/2006/relationships" id="279" r:id="R69b48d5ac21c4cea"/>
    <p:sldId xmlns:r="http://schemas.openxmlformats.org/officeDocument/2006/relationships" id="280" r:id="Rb32e6029176649af"/>
    <p:sldId xmlns:r="http://schemas.openxmlformats.org/officeDocument/2006/relationships" id="281" r:id="R56475338175f462d"/>
    <p:sldId xmlns:r="http://schemas.openxmlformats.org/officeDocument/2006/relationships" id="282" r:id="R63b789acc5e94913"/>
    <p:sldId xmlns:r="http://schemas.openxmlformats.org/officeDocument/2006/relationships" id="283" r:id="Rf59b772f61b64263"/>
    <p:sldId xmlns:r="http://schemas.openxmlformats.org/officeDocument/2006/relationships" id="284" r:id="Re580e130d2574d4d"/>
    <p:sldId xmlns:r="http://schemas.openxmlformats.org/officeDocument/2006/relationships" id="285" r:id="R7b86a2bc99794e2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cc2664dbffa4e7d" /><Relationship Type="http://schemas.openxmlformats.org/officeDocument/2006/relationships/slideMaster" Target="/ppt/slideMasters/slideMaster1.xml" Id="R842c44e87e584e6a" /><Relationship Type="http://schemas.openxmlformats.org/officeDocument/2006/relationships/notesMaster" Target="/ppt/notesMasters/notesMaster1.xml" Id="Rb5717f9166a64d21" /><Relationship Type="http://schemas.openxmlformats.org/officeDocument/2006/relationships/presProps" Target="/ppt/presProps.xml" Id="R879ee43168984b9b" /><Relationship Type="http://schemas.openxmlformats.org/officeDocument/2006/relationships/tableStyles" Target="/ppt/tableStyles.xml" Id="R274d198f4cab4f6c" /><Relationship Type="http://schemas.openxmlformats.org/officeDocument/2006/relationships/slide" Target="/ppt/slides/slide1.xml" Id="Rfe4deb9802034387" /><Relationship Type="http://schemas.openxmlformats.org/officeDocument/2006/relationships/slide" Target="/ppt/slides/slide2.xml" Id="R1aef87ac546a4153" /><Relationship Type="http://schemas.openxmlformats.org/officeDocument/2006/relationships/slide" Target="/ppt/slides/slide3.xml" Id="Rc3ab77ad02ff4a92" /><Relationship Type="http://schemas.openxmlformats.org/officeDocument/2006/relationships/slide" Target="/ppt/slides/slide4.xml" Id="R2c24c74af2414284" /><Relationship Type="http://schemas.openxmlformats.org/officeDocument/2006/relationships/slide" Target="/ppt/slides/slide5.xml" Id="Rcb790ef6a8464e2d" /><Relationship Type="http://schemas.openxmlformats.org/officeDocument/2006/relationships/slide" Target="/ppt/slides/slide6.xml" Id="R6299664bc5fb411f" /><Relationship Type="http://schemas.openxmlformats.org/officeDocument/2006/relationships/slide" Target="/ppt/slides/slide7.xml" Id="Ra90ecb8fae1a40d8" /><Relationship Type="http://schemas.openxmlformats.org/officeDocument/2006/relationships/slide" Target="/ppt/slides/slide8.xml" Id="R76288c81d3234067" /><Relationship Type="http://schemas.openxmlformats.org/officeDocument/2006/relationships/slide" Target="/ppt/slides/slide9.xml" Id="R5892a33a2cb64711" /><Relationship Type="http://schemas.openxmlformats.org/officeDocument/2006/relationships/slide" Target="/ppt/slides/slide10.xml" Id="R5c315b053f504731" /><Relationship Type="http://schemas.openxmlformats.org/officeDocument/2006/relationships/slide" Target="/ppt/slides/slide11.xml" Id="Rc5f9cc2f49fc4a34" /><Relationship Type="http://schemas.openxmlformats.org/officeDocument/2006/relationships/slide" Target="/ppt/slides/slide12.xml" Id="R52a07039a30f4444" /><Relationship Type="http://schemas.openxmlformats.org/officeDocument/2006/relationships/slide" Target="/ppt/slides/slide13.xml" Id="Rcf73775e97ad4b88" /><Relationship Type="http://schemas.openxmlformats.org/officeDocument/2006/relationships/slide" Target="/ppt/slides/slide14.xml" Id="Rd621f2e644274c1a" /><Relationship Type="http://schemas.openxmlformats.org/officeDocument/2006/relationships/slide" Target="/ppt/slides/slide15.xml" Id="R1a2b91f745f84402" /><Relationship Type="http://schemas.openxmlformats.org/officeDocument/2006/relationships/slide" Target="/ppt/slides/slide16.xml" Id="Rbb5320cd533d45aa" /><Relationship Type="http://schemas.openxmlformats.org/officeDocument/2006/relationships/slide" Target="/ppt/slides/slide17.xml" Id="Rab186d361e684309" /><Relationship Type="http://schemas.openxmlformats.org/officeDocument/2006/relationships/slide" Target="/ppt/slides/slide18.xml" Id="R95561166db464a9f" /><Relationship Type="http://schemas.openxmlformats.org/officeDocument/2006/relationships/slide" Target="/ppt/slides/slide19.xml" Id="Rf020ed9a53df4448" /><Relationship Type="http://schemas.openxmlformats.org/officeDocument/2006/relationships/slide" Target="/ppt/slides/slide20.xml" Id="Rc5f80b6f268c461c" /><Relationship Type="http://schemas.openxmlformats.org/officeDocument/2006/relationships/slide" Target="/ppt/slides/slide21.xml" Id="Ree2aa4212f3d4842" /><Relationship Type="http://schemas.openxmlformats.org/officeDocument/2006/relationships/slide" Target="/ppt/slides/slide22.xml" Id="R2af22295dd4647c2" /><Relationship Type="http://schemas.openxmlformats.org/officeDocument/2006/relationships/slide" Target="/ppt/slides/slide23.xml" Id="Rfc6d1e99a0a34346" /><Relationship Type="http://schemas.openxmlformats.org/officeDocument/2006/relationships/slide" Target="/ppt/slides/slide24.xml" Id="R69b48d5ac21c4cea" /><Relationship Type="http://schemas.openxmlformats.org/officeDocument/2006/relationships/slide" Target="/ppt/slides/slide25.xml" Id="Rb32e6029176649af" /><Relationship Type="http://schemas.openxmlformats.org/officeDocument/2006/relationships/slide" Target="/ppt/slides/slide26.xml" Id="R56475338175f462d" /><Relationship Type="http://schemas.openxmlformats.org/officeDocument/2006/relationships/slide" Target="/ppt/slides/slide27.xml" Id="R63b789acc5e94913" /><Relationship Type="http://schemas.openxmlformats.org/officeDocument/2006/relationships/slide" Target="/ppt/slides/slide28.xml" Id="Rf59b772f61b64263" /><Relationship Type="http://schemas.openxmlformats.org/officeDocument/2006/relationships/slide" Target="/ppt/slides/slide29.xml" Id="Re580e130d2574d4d" /><Relationship Type="http://schemas.openxmlformats.org/officeDocument/2006/relationships/slide" Target="/ppt/slides/slide30.xml" Id="R7b86a2bc99794e2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52603bb31504a9f"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ef3243d4273a4492" /><Relationship Type="http://schemas.openxmlformats.org/officeDocument/2006/relationships/notesMaster" Target="/ppt/notesMasters/notesMaster1.xml" Id="R387b3bdcd11f4224" /></Relationships>
</file>

<file path=ppt/notesSlides/_rels/notesSlide2.xml.rels>&#65279;<?xml version="1.0" encoding="utf-8"?><Relationships xmlns="http://schemas.openxmlformats.org/package/2006/relationships"><Relationship Type="http://schemas.openxmlformats.org/officeDocument/2006/relationships/slide" Target="/ppt/slides/slide2.xml" Id="R37f7fc9ecff7444c" /><Relationship Type="http://schemas.openxmlformats.org/officeDocument/2006/relationships/notesMaster" Target="/ppt/notesMasters/notesMaster1.xml" Id="R3f3709d166404ba8" /></Relationships>
</file>

<file path=ppt/notesSlides/_rels/notesSlide3.xml.rels>&#65279;<?xml version="1.0" encoding="utf-8"?><Relationships xmlns="http://schemas.openxmlformats.org/package/2006/relationships"><Relationship Type="http://schemas.openxmlformats.org/officeDocument/2006/relationships/slide" Target="/ppt/slides/slide3.xml" Id="R9728996cf231409e" /><Relationship Type="http://schemas.openxmlformats.org/officeDocument/2006/relationships/notesMaster" Target="/ppt/notesMasters/notesMaster1.xml" Id="R566c059b7fc7478e" /></Relationships>
</file>

<file path=ppt/notesSlides/_rels/notesSlide4.xml.rels>&#65279;<?xml version="1.0" encoding="utf-8"?><Relationships xmlns="http://schemas.openxmlformats.org/package/2006/relationships"><Relationship Type="http://schemas.openxmlformats.org/officeDocument/2006/relationships/slide" Target="/ppt/slides/slide4.xml" Id="Re3795cbc7a064226" /><Relationship Type="http://schemas.openxmlformats.org/officeDocument/2006/relationships/notesMaster" Target="/ppt/notesMasters/notesMaster1.xml" Id="Ra6b6ac7747c145af" /></Relationships>
</file>

<file path=ppt/notesSlides/_rels/notesSlide5.xml.rels>&#65279;<?xml version="1.0" encoding="utf-8"?><Relationships xmlns="http://schemas.openxmlformats.org/package/2006/relationships"><Relationship Type="http://schemas.openxmlformats.org/officeDocument/2006/relationships/slide" Target="/ppt/slides/slide5.xml" Id="Rc4df7aa1121c4943" /><Relationship Type="http://schemas.openxmlformats.org/officeDocument/2006/relationships/notesMaster" Target="/ppt/notesMasters/notesMaster1.xml" Id="R2ed08347e1054615" /></Relationships>
</file>

<file path=ppt/notesSlides/_rels/notesSlide6.xml.rels>&#65279;<?xml version="1.0" encoding="utf-8"?><Relationships xmlns="http://schemas.openxmlformats.org/package/2006/relationships"><Relationship Type="http://schemas.openxmlformats.org/officeDocument/2006/relationships/slide" Target="/ppt/slides/slide6.xml" Id="R0834a7278d3c4d5e" /><Relationship Type="http://schemas.openxmlformats.org/officeDocument/2006/relationships/notesMaster" Target="/ppt/notesMasters/notesMaster1.xml" Id="Rdda8e4fbd42646ae" /></Relationships>
</file>

<file path=ppt/notesSlides/_rels/notesSlide7.xml.rels>&#65279;<?xml version="1.0" encoding="utf-8"?><Relationships xmlns="http://schemas.openxmlformats.org/package/2006/relationships"><Relationship Type="http://schemas.openxmlformats.org/officeDocument/2006/relationships/slide" Target="/ppt/slides/slide7.xml" Id="R89db48e9634b457b" /><Relationship Type="http://schemas.openxmlformats.org/officeDocument/2006/relationships/notesMaster" Target="/ppt/notesMasters/notesMaster1.xml" Id="R6da2afebb7b54919" /></Relationships>
</file>

<file path=ppt/notesSlides/_rels/notesSlide8.xml.rels>&#65279;<?xml version="1.0" encoding="utf-8"?><Relationships xmlns="http://schemas.openxmlformats.org/package/2006/relationships"><Relationship Type="http://schemas.openxmlformats.org/officeDocument/2006/relationships/slide" Target="/ppt/slides/slide8.xml" Id="Rcc0d9791f1bf400a" /><Relationship Type="http://schemas.openxmlformats.org/officeDocument/2006/relationships/notesMaster" Target="/ppt/notesMasters/notesMaster1.xml" Id="R7ebb657f55dc4b4c" /></Relationships>
</file>

<file path=ppt/notesSlides/_rels/notesSlide9.xml.rels>&#65279;<?xml version="1.0" encoding="utf-8"?><Relationships xmlns="http://schemas.openxmlformats.org/package/2006/relationships"><Relationship Type="http://schemas.openxmlformats.org/officeDocument/2006/relationships/slide" Target="/ppt/slides/slide9.xml" Id="Rc1442b2bf4d94826" /><Relationship Type="http://schemas.openxmlformats.org/officeDocument/2006/relationships/notesMaster" Target="/ppt/notesMasters/notesMaster1.xml" Id="R543eb2b1775c426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1e69d55c1d44fe2" /><Relationship Type="http://schemas.openxmlformats.org/officeDocument/2006/relationships/notesMaster" Target="/ppt/notesMasters/notesMaster1.xml" Id="R65c5c040cdd9432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4a732b986864b22" /><Relationship Type="http://schemas.openxmlformats.org/officeDocument/2006/relationships/notesMaster" Target="/ppt/notesMasters/notesMaster1.xml" Id="R534fafc12ff3434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a03caa0fff0421f" /><Relationship Type="http://schemas.openxmlformats.org/officeDocument/2006/relationships/notesMaster" Target="/ppt/notesMasters/notesMaster1.xml" Id="Rd3552f1991f44ce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e1c9991a3a246ec" /><Relationship Type="http://schemas.openxmlformats.org/officeDocument/2006/relationships/notesMaster" Target="/ppt/notesMasters/notesMaster1.xml" Id="Rf8c6082e4d3c4b9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95789cc4f2b4f71" /><Relationship Type="http://schemas.openxmlformats.org/officeDocument/2006/relationships/notesMaster" Target="/ppt/notesMasters/notesMaster1.xml" Id="R60bd26d851e94497"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e1a3d244c204926" /><Relationship Type="http://schemas.openxmlformats.org/officeDocument/2006/relationships/notesMaster" Target="/ppt/notesMasters/notesMaster1.xml" Id="Rbf88f62a5fbd4ac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e85907a5b0041a7" /><Relationship Type="http://schemas.openxmlformats.org/officeDocument/2006/relationships/notesMaster" Target="/ppt/notesMasters/notesMaster1.xml" Id="Rf315ae7f569b40d2"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e30f48a446c49eb" /><Relationship Type="http://schemas.openxmlformats.org/officeDocument/2006/relationships/notesMaster" Target="/ppt/notesMasters/notesMaster1.xml" Id="R52a044992f8f4da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e518523ac934080" /><Relationship Type="http://schemas.openxmlformats.org/officeDocument/2006/relationships/notesMaster" Target="/ppt/notesMasters/notesMaster1.xml" Id="Rdca64834bc344c4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48c3dd9470b46a2" /><Relationship Type="http://schemas.openxmlformats.org/officeDocument/2006/relationships/notesMaster" Target="/ppt/notesMasters/notesMaster1.xml" Id="Raed4e53bf5af455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ec624ac360ad4189" /><Relationship Type="http://schemas.openxmlformats.org/officeDocument/2006/relationships/notesMaster" Target="/ppt/notesMasters/notesMaster1.xml" Id="Rc7db963b5d174fbf"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2317e46cb124a69" /><Relationship Type="http://schemas.openxmlformats.org/officeDocument/2006/relationships/notesMaster" Target="/ppt/notesMasters/notesMaster1.xml" Id="Rb1b2bc904ca741d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d104b9aceeaa45d6" /><Relationship Type="http://schemas.openxmlformats.org/officeDocument/2006/relationships/notesMaster" Target="/ppt/notesMasters/notesMaster1.xml" Id="Rb79a58f5be29445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e4ae08104b04f0c" /><Relationship Type="http://schemas.openxmlformats.org/officeDocument/2006/relationships/notesMaster" Target="/ppt/notesMasters/notesMaster1.xml" Id="Rb50ec4e0e1994bd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8136de3fc064d5b" /><Relationship Type="http://schemas.openxmlformats.org/officeDocument/2006/relationships/notesMaster" Target="/ppt/notesMasters/notesMaster1.xml" Id="Ra1663d5111b3476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90218e50ac13421d" /><Relationship Type="http://schemas.openxmlformats.org/officeDocument/2006/relationships/notesMaster" Target="/ppt/notesMasters/notesMaster1.xml" Id="R8758fef6249a4046"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ee7eb9eb56c4423e" /><Relationship Type="http://schemas.openxmlformats.org/officeDocument/2006/relationships/notesMaster" Target="/ppt/notesMasters/notesMaster1.xml" Id="R0b28a1d2304f43d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2afb5c803434b64" /><Relationship Type="http://schemas.openxmlformats.org/officeDocument/2006/relationships/notesMaster" Target="/ppt/notesMasters/notesMaster1.xml" Id="R92215d8e31a444a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36a6b10348d4d60" /><Relationship Type="http://schemas.openxmlformats.org/officeDocument/2006/relationships/notesMaster" Target="/ppt/notesMasters/notesMaster1.xml" Id="R9c7dee9397a848b3"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a71f457c46f943d0" /><Relationship Type="http://schemas.openxmlformats.org/officeDocument/2006/relationships/notesMaster" Target="/ppt/notesMasters/notesMaster1.xml" Id="Rbb541f0d46984fb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66ab933b59a64c5d" /><Relationship Type="http://schemas.openxmlformats.org/officeDocument/2006/relationships/notesMaster" Target="/ppt/notesMasters/notesMaster1.xml" Id="R3464276b9af346c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视觉艺术 的“主题研究与创意发展”学习单元。本套课件共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讲稿】明确告诉学生：本单元只训练“主题研究与创意发展”。先解释知识范围，再用一句话建立核心判断，最后示范标准方法。</a:t>
            </a:r>
          </a:p>
          <a:p xmlns:a="http://schemas.openxmlformats.org/drawingml/2006/main">
            <a:r>
              <a:t>【互动提问】请用自己的话复述“创意发展必须留下选择与淘汰证据”，并举一个会触发“只收集参考图而没有实验”的错误例子。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Visual Arts public-examination or SBA skill adapted to MCQ · 证据定位
指令焦点：先判断题目要求找、解、析、比、评中的哪一种动作。
【原创训练材料｜参数为训练所设】A research page contains location sketches, tests with discarded shop receipts, one rejected layout with reasons, and a revised composition linked to neighbourhood change.
Which conclusion is supported by all the stated evidence? 选项为 A.Evidence-led response: The page demonstrates research, experiment, selection and visible development of an idea.；B.Revise the claim to: The page demonstrates research, experiment, selection and visible development of an idea.；C.The page demonstrates research, experiment, selection and visible development of an idea.；D.Add a further test that changes one compositional variable and record why it is kept or rejected.。讲解时强调：创意发展必须留下选择与淘汰证据</a:t>
            </a:r>
          </a:p>
          <a:p xmlns:a="http://schemas.openxmlformats.org/drawingml/2006/main">
            <a:r>
              <a:t>【互动提问】你的第一步是什么？这个步骤依赖哪一个条件？</a:t>
            </a:r>
          </a:p>
          <a:p xmlns:a="http://schemas.openxmlformats.org/drawingml/2006/main">
            <a:r>
              <a:t>【预期回答】学生能说出“发散—试验—筛选—深化”中的起始动作，并避开“只收集参考图而没有实验”。</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分步讲评：先重述题目条件，再逐步示范“发散—试验—筛选—深化”，最后给出正确结论“The page demonstrates research, experiment, selection and visible development of an idea.”。完整解析：The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Visual Arts 公开评核框架、作品评赏与作品集任务要求｜Visual Arts public-examination or SBA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【预期回答】学生能把失分归入“只收集参考图而没有实验”或更精确的个人错因，并写出可执行检查动作。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讲稿】逐项解释“主题研究与创意发展”中的专有名词、符号、对象和单位。特别强调：只收集参考图而没有实验</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讲稿】用“条件—表示—方法—核验”重建本知识点。示范时逐步引用：发散—试验—筛选—深化</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讲稿】带学生逐句读取任务，不先求答案。要求指出材料中的有效条件，再按“发散—试验—筛选—深化”作答。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讲稿】先展示错误路径，再用解析链复原第一失分点。禁止只说“粗心”；必须落到“只收集参考图而没有实验”或更精确的动作。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Visual Arts public-examination or SBA skill adapted to MCQ · 证据定位
指令焦点：先判断题目要求找、解、析、比、评中的哪一种动作。
【原创训练材料｜参数为训练所设】A research page contains location sketches, tests with discarded shop receipts, one rejected layout with reasons, and a revised composition linked to neighbourhood change.
Which limitation must remain in the final evaluation? 选项为 A.Repeat the evaluation after this step: Add a further test that changes one compositional variable and record why it is kept or rejected.；B.The page demonstrates research, experiment, selection and visible development of an idea.；C.Collecting references without transformation would not show the same development.；D.Evidence-led response: The page demonstrates research, experiment, selection and visible development of an idea.。讲解时强调：创意发展必须留下选择与淘汰证据</a:t>
            </a:r>
          </a:p>
          <a:p xmlns:a="http://schemas.openxmlformats.org/drawingml/2006/main">
            <a:r>
              <a:t>【互动提问】你的第一步是什么？这个步骤依赖哪一个条件？</a:t>
            </a:r>
          </a:p>
          <a:p xmlns:a="http://schemas.openxmlformats.org/drawingml/2006/main">
            <a:r>
              <a:t>【预期回答】学生能说出“发散—试验—筛选—深化”中的起始动作，并避开“只收集参考图而没有实验”。</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分步讲评：先重述题目条件，再逐步示范“发散—试验—筛选—深化”，最后给出正确结论“Collecting references without transformation would not show the same development.”。完整解析：The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Visual Arts 公开评核框架、作品评赏与作品集任务要求｜Visual Arts public-examination or SBA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【预期回答】学生能把失分归入“只收集参考图而没有实验”或更精确的个人错因，并写出可执行检查动作。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讲稿】逐项解释“主题研究与创意发展”中的专有名词、符号、对象和单位。特别强调：只收集参考图而没有实验</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讲稿】用“条件—表示—方法—核验”重建本知识点。示范时逐步引用：发散—试验—筛选—深化</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讲稿】带学生逐句读取任务，不先求答案。要求指出材料中的有效条件，再按“发散—试验—筛选—深化”作答。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讲稿】先展示错误路径，再用解析链复原第一失分点。禁止只说“粗心”；必须落到“只收集参考图而没有实验”或更精确的动作。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Visual Arts public-examination or SBA skill adapted to MCQ · 证据定位
指令焦点：先判断题目要求找、解、析、比、评中的哪一种动作。
【原创训练材料｜参数为训练所设】A research page contains location sketches, tests with discarded shop receipts, one rejected layout with reasons, and a revised composition linked to neighbourhood change.
A draft makes an absolute claim. Which revision is defensible? 选项为 A.Add a further test that changes one compositional variable and record why it is kept or rejected.；B.Revise the claim to: The page demonstrates research, experiment, selection and visible development of an idea.；C.Collecting references without transformation would not show the same development.；D.Repeat the evaluation after this step: Add a further test that changes one compositional variable and record why it is kept or rejected.。讲解时强调：创意发展必须留下选择与淘汰证据</a:t>
            </a:r>
          </a:p>
          <a:p xmlns:a="http://schemas.openxmlformats.org/drawingml/2006/main">
            <a:r>
              <a:t>【互动提问】你的第一步是什么？这个步骤依赖哪一个条件？</a:t>
            </a:r>
          </a:p>
          <a:p xmlns:a="http://schemas.openxmlformats.org/drawingml/2006/main">
            <a:r>
              <a:t>【预期回答】学生能说出“发散—试验—筛选—深化”中的起始动作，并避开“只收集参考图而没有实验”。</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分步讲评：先重述题目条件，再逐步示范“发散—试验—筛选—深化”，最后给出正确结论“Revise the claim to: The page demonstrates research, experiment, selection and visible development of an idea.”。完整解析：The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Visual Arts 公开评核框架、作品评赏与作品集任务要求｜Visual Arts public-examination or SBA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【预期回答】学生能把失分归入“只收集参考图而没有实验”或更精确的个人错因，并写出可执行检查动作。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讲稿】逐项解释“主题研究与创意发展”中的专有名词、符号、对象和单位。特别强调：只收集参考图而没有实验</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讲稿】用“条件—表示—方法—核验”重建本知识点。示范时逐步引用：发散—试验—筛选—深化</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讲稿】带学生逐句读取任务，不先求答案。要求指出材料中的有效条件，再按“发散—试验—筛选—深化”作答。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讲稿】先展示错误路径，再用解析链复原第一失分点。禁止只说“粗心”；必须落到“只收集参考图而没有实验”或更精确的动作。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Visual Arts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Visual Arts 公开评核框架、作品评赏与作品集任务要求｜Visual Arts public-examination or SBA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bfb103c0d51463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fb6ad80705e4bb8" /><Relationship Type="http://schemas.openxmlformats.org/officeDocument/2006/relationships/slideLayout" Target="/ppt/slideLayouts/slideLayout1.xml" Id="R3c959b01d2b441e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c959b01d2b441e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aeb55bc84a7c48b2" /><Relationship Type="http://schemas.openxmlformats.org/officeDocument/2006/relationships/image" Target="/ppt/media/image.png" Id="R97cb80daa1194421" /><Relationship Type="http://schemas.openxmlformats.org/officeDocument/2006/relationships/notesSlide" Target="/ppt/notesSlides/notesSlide1.xml" Id="Rdaea7221a68f403c"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6981f35a826545a5" /><Relationship Type="http://schemas.openxmlformats.org/officeDocument/2006/relationships/image" Target="/ppt/media/image2.png" Id="R9a79f86c8cb14130" /><Relationship Type="http://schemas.openxmlformats.org/officeDocument/2006/relationships/notesSlide" Target="/ppt/notesSlides/notesSlide2.xml" Id="R71defc9158fd477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f685d4bb1e2e4190" /><Relationship Type="http://schemas.openxmlformats.org/officeDocument/2006/relationships/image" Target="/ppt/media/image3.png" Id="Rffd9dac15d844f81" /><Relationship Type="http://schemas.openxmlformats.org/officeDocument/2006/relationships/notesSlide" Target="/ppt/notesSlides/notesSlide3.xml" Id="Rc0130645c9a449b0"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cbeb86dd6e994653" /><Relationship Type="http://schemas.openxmlformats.org/officeDocument/2006/relationships/image" Target="/ppt/media/image4.png" Id="Re092f99a06f94c66" /><Relationship Type="http://schemas.openxmlformats.org/officeDocument/2006/relationships/notesSlide" Target="/ppt/notesSlides/notesSlide4.xml" Id="R8023006aeafe4a1e"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f6985ab8bbd643e4" /><Relationship Type="http://schemas.openxmlformats.org/officeDocument/2006/relationships/image" Target="/ppt/media/image5.png" Id="Re0721b9d346c44dd" /><Relationship Type="http://schemas.openxmlformats.org/officeDocument/2006/relationships/notesSlide" Target="/ppt/notesSlides/notesSlide5.xml" Id="Rb050de8c7f684f6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4f600f70c1584624" /><Relationship Type="http://schemas.openxmlformats.org/officeDocument/2006/relationships/image" Target="/ppt/media/image6.png" Id="Ra0fbc2b2d2a54c81" /><Relationship Type="http://schemas.openxmlformats.org/officeDocument/2006/relationships/notesSlide" Target="/ppt/notesSlides/notesSlide6.xml" Id="R38aa79d1d59d4a3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0e7bddde057242d5" /><Relationship Type="http://schemas.openxmlformats.org/officeDocument/2006/relationships/image" Target="/ppt/media/image7.png" Id="R7f43452532d94001" /><Relationship Type="http://schemas.openxmlformats.org/officeDocument/2006/relationships/notesSlide" Target="/ppt/notesSlides/notesSlide7.xml" Id="R426f7ef31b214a8b"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f9b2e941647a48b0" /><Relationship Type="http://schemas.openxmlformats.org/officeDocument/2006/relationships/image" Target="/ppt/media/image8.png" Id="R39c82c389765445d" /><Relationship Type="http://schemas.openxmlformats.org/officeDocument/2006/relationships/notesSlide" Target="/ppt/notesSlides/notesSlide8.xml" Id="R20eb12bc92a34682"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9c3eb1d3636488b" /><Relationship Type="http://schemas.openxmlformats.org/officeDocument/2006/relationships/image" Target="/ppt/media/image9.png" Id="R2c7bdd38c4cf45b6" /><Relationship Type="http://schemas.openxmlformats.org/officeDocument/2006/relationships/notesSlide" Target="/ppt/notesSlides/notesSlide9.xml" Id="Rf096330b3d9849b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79116e99a524e4a" /><Relationship Type="http://schemas.openxmlformats.org/officeDocument/2006/relationships/image" Target="/ppt/media/image10.png" Id="Rcc0e3948e29f4b17" /><Relationship Type="http://schemas.openxmlformats.org/officeDocument/2006/relationships/notesSlide" Target="/ppt/notesSlides/notesSlide10.xml" Id="R4ad73142ea7e42b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f9a6d6f13ff8487e" /><Relationship Type="http://schemas.openxmlformats.org/officeDocument/2006/relationships/image" Target="/ppt/media/image11.png" Id="R218e7043a9194542" /><Relationship Type="http://schemas.openxmlformats.org/officeDocument/2006/relationships/notesSlide" Target="/ppt/notesSlides/notesSlide11.xml" Id="R8b9282fc286541e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c3873218bd424bf6" /><Relationship Type="http://schemas.openxmlformats.org/officeDocument/2006/relationships/image" Target="/ppt/media/image12.png" Id="R3086b76ff9ae46a8" /><Relationship Type="http://schemas.openxmlformats.org/officeDocument/2006/relationships/notesSlide" Target="/ppt/notesSlides/notesSlide12.xml" Id="Ra12324447ed441c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0480d6763ba42a6" /><Relationship Type="http://schemas.openxmlformats.org/officeDocument/2006/relationships/image" Target="/ppt/media/image13.png" Id="R059c500064904e96" /><Relationship Type="http://schemas.openxmlformats.org/officeDocument/2006/relationships/notesSlide" Target="/ppt/notesSlides/notesSlide13.xml" Id="R1178d6cb85cf4bd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e7a2529dcd274ca4" /><Relationship Type="http://schemas.openxmlformats.org/officeDocument/2006/relationships/image" Target="/ppt/media/image14.png" Id="R08e596cc66914fe1" /><Relationship Type="http://schemas.openxmlformats.org/officeDocument/2006/relationships/notesSlide" Target="/ppt/notesSlides/notesSlide14.xml" Id="Rc0eb0fcfdc05440b"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7b1f456c745e4669" /><Relationship Type="http://schemas.openxmlformats.org/officeDocument/2006/relationships/image" Target="/ppt/media/image15.png" Id="Rd35d7df5334b42eb" /><Relationship Type="http://schemas.openxmlformats.org/officeDocument/2006/relationships/notesSlide" Target="/ppt/notesSlides/notesSlide15.xml" Id="Re38cc990f146431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2dd5067290634ebb" /><Relationship Type="http://schemas.openxmlformats.org/officeDocument/2006/relationships/image" Target="/ppt/media/image16.png" Id="Rc659c0fc7a3e4a33" /><Relationship Type="http://schemas.openxmlformats.org/officeDocument/2006/relationships/notesSlide" Target="/ppt/notesSlides/notesSlide16.xml" Id="R53d17b247c9d476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70c630eea1cb4c12" /><Relationship Type="http://schemas.openxmlformats.org/officeDocument/2006/relationships/image" Target="/ppt/media/image17.png" Id="R34a2f31920d04c2c" /><Relationship Type="http://schemas.openxmlformats.org/officeDocument/2006/relationships/notesSlide" Target="/ppt/notesSlides/notesSlide17.xml" Id="Rc6e6844f597244d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4d0474c5b64744b0" /><Relationship Type="http://schemas.openxmlformats.org/officeDocument/2006/relationships/image" Target="/ppt/media/image18.png" Id="Reea54212f5914d09" /><Relationship Type="http://schemas.openxmlformats.org/officeDocument/2006/relationships/notesSlide" Target="/ppt/notesSlides/notesSlide18.xml" Id="R423c0bd77fbf4d6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61708bf132854118" /><Relationship Type="http://schemas.openxmlformats.org/officeDocument/2006/relationships/image" Target="/ppt/media/image19.png" Id="R34c817a075d94b00" /><Relationship Type="http://schemas.openxmlformats.org/officeDocument/2006/relationships/notesSlide" Target="/ppt/notesSlides/notesSlide19.xml" Id="R561eec80089841e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ff2dc2c6cc0c4476" /><Relationship Type="http://schemas.openxmlformats.org/officeDocument/2006/relationships/image" Target="/ppt/media/image20.png" Id="R1dcb105a35034fdd" /><Relationship Type="http://schemas.openxmlformats.org/officeDocument/2006/relationships/notesSlide" Target="/ppt/notesSlides/notesSlide20.xml" Id="R50ab52998cbb4fb2"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be0768af3a864e88" /><Relationship Type="http://schemas.openxmlformats.org/officeDocument/2006/relationships/image" Target="/ppt/media/image21.png" Id="Rea43948321244fc3" /><Relationship Type="http://schemas.openxmlformats.org/officeDocument/2006/relationships/notesSlide" Target="/ppt/notesSlides/notesSlide21.xml" Id="Rdefbf3bac5244f1b"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3a00a56f49494485" /><Relationship Type="http://schemas.openxmlformats.org/officeDocument/2006/relationships/image" Target="/ppt/media/image22.png" Id="R10961392a5c04057" /><Relationship Type="http://schemas.openxmlformats.org/officeDocument/2006/relationships/notesSlide" Target="/ppt/notesSlides/notesSlide22.xml" Id="R90807f1b066a403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514bc4baaee5438e" /><Relationship Type="http://schemas.openxmlformats.org/officeDocument/2006/relationships/image" Target="/ppt/media/image23.png" Id="Rb0f7f8966b6546fc" /><Relationship Type="http://schemas.openxmlformats.org/officeDocument/2006/relationships/notesSlide" Target="/ppt/notesSlides/notesSlide23.xml" Id="R98a21695ecfb477e"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4feb92a28e2c4401" /><Relationship Type="http://schemas.openxmlformats.org/officeDocument/2006/relationships/image" Target="/ppt/media/image24.png" Id="R654ffcad1a604124" /><Relationship Type="http://schemas.openxmlformats.org/officeDocument/2006/relationships/notesSlide" Target="/ppt/notesSlides/notesSlide24.xml" Id="R288cadcd1a234b4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43f4d22d26044fb1" /><Relationship Type="http://schemas.openxmlformats.org/officeDocument/2006/relationships/image" Target="/ppt/media/image25.png" Id="R8323c686208645a2" /><Relationship Type="http://schemas.openxmlformats.org/officeDocument/2006/relationships/notesSlide" Target="/ppt/notesSlides/notesSlide25.xml" Id="R1023063e95d544f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0aaa4a8beacf48d6" /><Relationship Type="http://schemas.openxmlformats.org/officeDocument/2006/relationships/image" Target="/ppt/media/image26.png" Id="R64bd41940def4444" /><Relationship Type="http://schemas.openxmlformats.org/officeDocument/2006/relationships/notesSlide" Target="/ppt/notesSlides/notesSlide26.xml" Id="R4073fbb8df17470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bbbdbce485be4f97" /><Relationship Type="http://schemas.openxmlformats.org/officeDocument/2006/relationships/image" Target="/ppt/media/image27.png" Id="Raad976994d77444c" /><Relationship Type="http://schemas.openxmlformats.org/officeDocument/2006/relationships/notesSlide" Target="/ppt/notesSlides/notesSlide27.xml" Id="R9800f1fd52c04ac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502bb08100344d03" /><Relationship Type="http://schemas.openxmlformats.org/officeDocument/2006/relationships/image" Target="/ppt/media/image28.png" Id="R720fd992a1044b42" /><Relationship Type="http://schemas.openxmlformats.org/officeDocument/2006/relationships/notesSlide" Target="/ppt/notesSlides/notesSlide28.xml" Id="Rb26384fad7de423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3d73fe73b1a34e52" /><Relationship Type="http://schemas.openxmlformats.org/officeDocument/2006/relationships/image" Target="/ppt/media/image29.png" Id="Re02045a9173a422f" /><Relationship Type="http://schemas.openxmlformats.org/officeDocument/2006/relationships/notesSlide" Target="/ppt/notesSlides/notesSlide29.xml" Id="Rac2213d38314446e"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880a251a12dd4a4f" /><Relationship Type="http://schemas.openxmlformats.org/officeDocument/2006/relationships/image" Target="/ppt/media/image30.png" Id="Rd62a43398a2d4693" /><Relationship Type="http://schemas.openxmlformats.org/officeDocument/2006/relationships/notesSlide" Target="/ppt/notesSlides/notesSlide30.xml" Id="R07752cfce4ae4a49"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6E978C77-5131-4E26-88D6-D426EAFF9431}"/>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822DC3D7-D1CA-4816-A16A-F3EEF06B5DAF}"/>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FE30EDA6-2843-4B41-90F0-56CF56AD07CC}"/>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VA · KNOWLEDGE POINT</a:t>
            </a:r>
          </a:p>
        </p:txBody>
      </p:sp>
      <p:sp>
        <p:nvSpPr>
          <p:cNvPr id="4" name="">
            <a:extLst xmlns:a="http://schemas.openxmlformats.org/drawingml/2006/main">
              <a:ext uri="{FF2B5EF4-FFF2-40B4-BE49-F238E27FC236}">
                <a16:creationId xmlns:a16="http://schemas.microsoft.com/office/drawing/2014/main" id="{A20AC26B-46F6-4270-9772-4A1E3DCF603F}"/>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主题研究与创意发展</a:t>
            </a:r>
          </a:p>
        </p:txBody>
      </p:sp>
      <p:sp>
        <p:nvSpPr>
          <p:cNvPr id="5" name="">
            <a:extLst xmlns:a="http://schemas.openxmlformats.org/drawingml/2006/main">
              <a:ext uri="{FF2B5EF4-FFF2-40B4-BE49-F238E27FC236}">
                <a16:creationId xmlns:a16="http://schemas.microsoft.com/office/drawing/2014/main" id="{3AD49C05-D050-4322-B4D7-7D355E76208D}"/>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问题意识、资料搜集、实验和方案迭代。</a:t>
            </a:r>
          </a:p>
        </p:txBody>
      </p:sp>
      <p:sp>
        <p:nvSpPr>
          <p:cNvPr id="6" name="">
            <a:extLst xmlns:a="http://schemas.openxmlformats.org/drawingml/2006/main">
              <a:ext uri="{FF2B5EF4-FFF2-40B4-BE49-F238E27FC236}">
                <a16:creationId xmlns:a16="http://schemas.microsoft.com/office/drawing/2014/main" id="{981BF55F-8294-4026-A4E0-A090711A4B18}"/>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AFD9AF70-9206-43DF-96A0-7661D36915FF}"/>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3558168D-84B4-4696-A4E2-836A11EA37A2}"/>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BBE24058-181E-4565-8DB1-5D62150F44C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97cb80daa119442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7B5129F9-72FC-4E17-B9D3-7C937EB0D69D}"/>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830169A9-2705-4490-8F81-0C9F6F0D8FCA}"/>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14040CBE-896B-413A-8126-E53765A022A1}"/>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A6FD30E2-FDA5-4C45-A8BA-1CB582098294}"/>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4998087C-750A-4338-A66A-72D10D4488E2}"/>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9AE23D73-6019-4858-90C0-6C62EF89805F}"/>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67E97FAE-7EA2-4FA3-8F91-A4AC84616E6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02FC0227-8C86-4EAC-910D-2B3A9111BB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19" name="">
            <a:extLst xmlns:a="http://schemas.openxmlformats.org/drawingml/2006/main">
              <a:ext uri="{FF2B5EF4-FFF2-40B4-BE49-F238E27FC236}">
                <a16:creationId xmlns:a16="http://schemas.microsoft.com/office/drawing/2014/main" id="{E9CBFABC-5DA1-45C2-9020-097B06DB9C2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971569350"/>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A9A452A5-5B2F-4CDD-95BD-A88302EC173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8C908A58-3ABC-4B43-9B6E-306F9B16A19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9a79f86c8cb1413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0DE00E0-17CD-4749-92F1-070964D832DC}"/>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F55C1425-ED91-4F1B-B9B4-FC80A3534560}"/>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582619FA-D090-42AA-8C79-E964B7B0E3BD}"/>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13B8DF5F-AAE0-49D9-9A45-075DD7947780}"/>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4D523D7A-617D-4088-ABA5-85B073D22C16}"/>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1B61EB2C-52D8-4FD9-9CD0-A4D07BCD7CA0}"/>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44DF0A6E-FDE4-4BAF-BABC-8FCAD0416D35}"/>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20C7B3B3-8C60-4E8A-9CA2-CB14577C79AD}"/>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10536165-B633-4DE8-A667-811639190FD8}"/>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D03C7ABE-C9AC-4E87-894F-31F30C8E7C2B}"/>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7A681E9F-A506-4471-B7E9-D69DA0E2C342}"/>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7332DF3A-803F-4209-8BCA-0F473E792F37}"/>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F76EB08F-72EB-4031-9740-7C33E0172ED5}"/>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07801884-03BC-49F4-8073-E948282E8B51}"/>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089BFAF4-3098-40B5-ABFC-15C4E1FB3AE0}"/>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732F731D-4C01-45B6-B10B-33B56BC056C9}"/>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FB6F9FF9-ADC3-4235-9E8C-3CA4A9C83D9B}"/>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成功标准｜创意发展必须留下选择与淘汰证据</a:t>
            </a:r>
          </a:p>
        </p:txBody>
      </p:sp>
      <p:sp>
        <p:nvSpPr>
          <p:cNvPr id="21" name="">
            <a:extLst xmlns:a="http://schemas.openxmlformats.org/drawingml/2006/main">
              <a:ext uri="{FF2B5EF4-FFF2-40B4-BE49-F238E27FC236}">
                <a16:creationId xmlns:a16="http://schemas.microsoft.com/office/drawing/2014/main" id="{EAF2BA60-FE39-4BBC-8EAF-8E442D87CFC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B350813D-F85C-43C1-A40A-5997793ABE0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3" name="">
            <a:extLst xmlns:a="http://schemas.openxmlformats.org/drawingml/2006/main">
              <a:ext uri="{FF2B5EF4-FFF2-40B4-BE49-F238E27FC236}">
                <a16:creationId xmlns:a16="http://schemas.microsoft.com/office/drawing/2014/main" id="{18506A19-F33E-4DEF-BC0F-8F84BC03898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953213923"/>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1CB48C9-C5FF-4303-A524-9EDFA081356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F60A407E-EC87-48CE-A05C-1003E540B06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fd9dac15d844f8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3079CED-5725-437C-AC45-F29D8F81F798}"/>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主题研究与创意发展</a:t>
            </a:r>
          </a:p>
        </p:txBody>
      </p:sp>
      <p:sp>
        <p:nvSpPr>
          <p:cNvPr id="5" name="">
            <a:extLst xmlns:a="http://schemas.openxmlformats.org/drawingml/2006/main">
              <a:ext uri="{FF2B5EF4-FFF2-40B4-BE49-F238E27FC236}">
                <a16:creationId xmlns:a16="http://schemas.microsoft.com/office/drawing/2014/main" id="{5661E559-9421-451E-AEA8-F038ACDA43BF}"/>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AEB8B691-B379-40D3-AE4C-9DE0A0C1034D}"/>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7CEAA3E3-9C6A-4C5E-9781-853D2082D2F3}"/>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13A4F5EE-A3CB-4E0E-9274-DE45E1D082FF}"/>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创意发展必须留下选择与淘汰证据</a:t>
            </a:r>
          </a:p>
        </p:txBody>
      </p:sp>
      <p:sp>
        <p:nvSpPr>
          <p:cNvPr id="9" name="">
            <a:extLst xmlns:a="http://schemas.openxmlformats.org/drawingml/2006/main">
              <a:ext uri="{FF2B5EF4-FFF2-40B4-BE49-F238E27FC236}">
                <a16:creationId xmlns:a16="http://schemas.microsoft.com/office/drawing/2014/main" id="{7677EE9E-F9F1-4B3F-86CD-D523090205C9}"/>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边界提醒｜只收集参考图而没有实验</a:t>
            </a:r>
          </a:p>
        </p:txBody>
      </p:sp>
      <p:sp>
        <p:nvSpPr>
          <p:cNvPr id="10" name="">
            <a:extLst xmlns:a="http://schemas.openxmlformats.org/drawingml/2006/main">
              <a:ext uri="{FF2B5EF4-FFF2-40B4-BE49-F238E27FC236}">
                <a16:creationId xmlns:a16="http://schemas.microsoft.com/office/drawing/2014/main" id="{F6D9390D-3D87-45A5-BC06-A222C2C791B4}"/>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A985A1D5-D091-44BD-9E75-A830298F845B}"/>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2E805E5F-30A6-4509-9B7B-0D7CE9B81D6E}"/>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问题意识、资料搜集、实验和方案迭代。</a:t>
            </a:r>
          </a:p>
        </p:txBody>
      </p:sp>
      <p:sp>
        <p:nvSpPr>
          <p:cNvPr id="13" name="">
            <a:extLst xmlns:a="http://schemas.openxmlformats.org/drawingml/2006/main">
              <a:ext uri="{FF2B5EF4-FFF2-40B4-BE49-F238E27FC236}">
                <a16:creationId xmlns:a16="http://schemas.microsoft.com/office/drawing/2014/main" id="{E8A4ECF4-5D68-46E7-895B-C8CDCA5DC655}"/>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384FAD4D-80BB-4BC9-AD69-EF17CDC5234F}"/>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5F090D8D-B0E4-4007-8E55-5830C87A727E}"/>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发散—试验—筛选—深化</a:t>
            </a:r>
          </a:p>
        </p:txBody>
      </p:sp>
      <p:sp>
        <p:nvSpPr>
          <p:cNvPr id="16" name="">
            <a:extLst xmlns:a="http://schemas.openxmlformats.org/drawingml/2006/main">
              <a:ext uri="{FF2B5EF4-FFF2-40B4-BE49-F238E27FC236}">
                <a16:creationId xmlns:a16="http://schemas.microsoft.com/office/drawing/2014/main" id="{5FC37D74-A0EA-4B02-BD7D-6D136F7330B9}"/>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Visual Arts 公开评核框架、作品评赏与作品集任务要求｜Visual Arts public-examination or SBA skill adapted to MCQ·证据定位·原创模考任务 1</a:t>
            </a:r>
          </a:p>
        </p:txBody>
      </p:sp>
      <p:sp>
        <p:nvSpPr>
          <p:cNvPr id="17" name="">
            <a:extLst xmlns:a="http://schemas.openxmlformats.org/drawingml/2006/main">
              <a:ext uri="{FF2B5EF4-FFF2-40B4-BE49-F238E27FC236}">
                <a16:creationId xmlns:a16="http://schemas.microsoft.com/office/drawing/2014/main" id="{0A068747-3DFE-490E-9370-58D1418719D2}"/>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34E27238-7EB5-4484-B024-47BE4F7E180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AC44917-8DE0-4FE0-B1F7-1B76F66A9F8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0" name="">
            <a:extLst xmlns:a="http://schemas.openxmlformats.org/drawingml/2006/main">
              <a:ext uri="{FF2B5EF4-FFF2-40B4-BE49-F238E27FC236}">
                <a16:creationId xmlns:a16="http://schemas.microsoft.com/office/drawing/2014/main" id="{18E44AB7-D3A3-4C7F-B018-FD205EE60AA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1935070179"/>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4BC213F9-C431-4405-83DC-1DA66147912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7499C65F-84DD-469C-9CEA-3CF22B2A13B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e092f99a06f94c6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1165651-8ED2-4F6B-A33E-508D353F21E0}"/>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8EF1597B-6150-4975-BE45-CE33210790AA}"/>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F857D9DC-7880-43B0-88BB-DD2D50C90995}"/>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能解释“创意发展必须留下选择与淘汰证据”，并识别一个反例或边界。</a:t>
            </a:r>
          </a:p>
        </p:txBody>
      </p:sp>
      <p:sp>
        <p:nvSpPr>
          <p:cNvPr id="7" name="">
            <a:extLst xmlns:a="http://schemas.openxmlformats.org/drawingml/2006/main">
              <a:ext uri="{FF2B5EF4-FFF2-40B4-BE49-F238E27FC236}">
                <a16:creationId xmlns:a16="http://schemas.microsoft.com/office/drawing/2014/main" id="{FDC01F64-778B-4AFD-8293-514E7559AD72}"/>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D2E9623C-2B5E-430C-9CE1-187B91CD8FB8}"/>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6F9F1AF4-A214-40E9-9FF2-CDC62E133875}"/>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research page c…</a:t>
            </a:r>
          </a:p>
        </p:txBody>
      </p:sp>
      <p:sp>
        <p:nvSpPr>
          <p:cNvPr id="10" name="">
            <a:extLst xmlns:a="http://schemas.openxmlformats.org/drawingml/2006/main">
              <a:ext uri="{FF2B5EF4-FFF2-40B4-BE49-F238E27FC236}">
                <a16:creationId xmlns:a16="http://schemas.microsoft.com/office/drawing/2014/main" id="{930A90D0-9340-44C4-80ED-62E3ACBDC04F}"/>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高频错因：只收集参考图而没有实验</a:t>
            </a:r>
          </a:p>
        </p:txBody>
      </p:sp>
      <p:sp>
        <p:nvSpPr>
          <p:cNvPr id="11" name="">
            <a:extLst xmlns:a="http://schemas.openxmlformats.org/drawingml/2006/main">
              <a:ext uri="{FF2B5EF4-FFF2-40B4-BE49-F238E27FC236}">
                <a16:creationId xmlns:a16="http://schemas.microsoft.com/office/drawing/2014/main" id="{3816F632-413E-4578-A08B-3CF6F5040E5C}"/>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C3174FD6-C4D1-4873-B16E-9C763E70B670}"/>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DBD4D916-38F1-488B-BE4D-1A2C442FCCCA}"/>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创意发展必须留下选择与淘汰证据</a:t>
            </a:r>
          </a:p>
        </p:txBody>
      </p:sp>
      <p:sp>
        <p:nvSpPr>
          <p:cNvPr id="14" name="">
            <a:extLst xmlns:a="http://schemas.openxmlformats.org/drawingml/2006/main">
              <a:ext uri="{FF2B5EF4-FFF2-40B4-BE49-F238E27FC236}">
                <a16:creationId xmlns:a16="http://schemas.microsoft.com/office/drawing/2014/main" id="{DFC43B07-31CD-494F-A998-B70A7626D799}"/>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5363FDF3-2301-4E2A-8E03-FD5D9E0F32D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B16BE975-D8DE-475D-995E-CB110AE9D6C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17" name="">
            <a:extLst xmlns:a="http://schemas.openxmlformats.org/drawingml/2006/main">
              <a:ext uri="{FF2B5EF4-FFF2-40B4-BE49-F238E27FC236}">
                <a16:creationId xmlns:a16="http://schemas.microsoft.com/office/drawing/2014/main" id="{AD271E93-0920-4EA3-A287-C3069368ACB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491732397"/>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8ECE3D40-EC1E-4DAA-B36D-DB065EFC656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EC3AB7E8-C719-4BFD-9051-8DBA3E3E51A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e0721b9d346c44d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78F96C0A-01FC-417F-AA6C-2BBBC53DF6E1}"/>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381002FD-FA0C-4B81-BD89-784F4781F6D1}"/>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0237F79-B814-44D4-BDAF-86DE7C5D8D4F}"/>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B0CB764A-6542-4ECE-8B0E-F4DEE1311517}"/>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C0FA1330-61CF-4732-AA22-354F90DE14FE}"/>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发散</a:t>
            </a:r>
          </a:p>
        </p:txBody>
      </p:sp>
      <p:sp>
        <p:nvSpPr>
          <p:cNvPr id="9" name="">
            <a:extLst xmlns:a="http://schemas.openxmlformats.org/drawingml/2006/main">
              <a:ext uri="{FF2B5EF4-FFF2-40B4-BE49-F238E27FC236}">
                <a16:creationId xmlns:a16="http://schemas.microsoft.com/office/drawing/2014/main" id="{EB42AF89-A3CA-416D-A609-4FEE90618583}"/>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E4189AD-B241-4D3B-A991-963307D1B5E4}"/>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试验</a:t>
            </a:r>
          </a:p>
        </p:txBody>
      </p:sp>
      <p:sp>
        <p:nvSpPr>
          <p:cNvPr id="11" name="">
            <a:extLst xmlns:a="http://schemas.openxmlformats.org/drawingml/2006/main">
              <a:ext uri="{FF2B5EF4-FFF2-40B4-BE49-F238E27FC236}">
                <a16:creationId xmlns:a16="http://schemas.microsoft.com/office/drawing/2014/main" id="{183B3EEC-871D-4FE3-B5FA-8D01ACAF36CF}"/>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BDC8251A-99B8-4C76-8D98-D5813A7150ED}"/>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筛选</a:t>
            </a:r>
          </a:p>
        </p:txBody>
      </p:sp>
      <p:sp>
        <p:nvSpPr>
          <p:cNvPr id="13" name="">
            <a:extLst xmlns:a="http://schemas.openxmlformats.org/drawingml/2006/main">
              <a:ext uri="{FF2B5EF4-FFF2-40B4-BE49-F238E27FC236}">
                <a16:creationId xmlns:a16="http://schemas.microsoft.com/office/drawing/2014/main" id="{522814A5-2EF4-491A-8619-970EC74BA61C}"/>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04BA01FA-0AA8-4AEF-9D7A-E1C8FE28D05D}"/>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深化</a:t>
            </a:r>
          </a:p>
        </p:txBody>
      </p:sp>
      <p:sp>
        <p:nvSpPr>
          <p:cNvPr id="15" name="">
            <a:extLst xmlns:a="http://schemas.openxmlformats.org/drawingml/2006/main">
              <a:ext uri="{FF2B5EF4-FFF2-40B4-BE49-F238E27FC236}">
                <a16:creationId xmlns:a16="http://schemas.microsoft.com/office/drawing/2014/main" id="{B9E10227-CB39-4DF7-B5ED-6095A065700B}"/>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A670CF51-C507-44D3-B7B8-A0322BFE924F}"/>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7" name="">
            <a:extLst xmlns:a="http://schemas.openxmlformats.org/drawingml/2006/main">
              <a:ext uri="{FF2B5EF4-FFF2-40B4-BE49-F238E27FC236}">
                <a16:creationId xmlns:a16="http://schemas.microsoft.com/office/drawing/2014/main" id="{4B6BABE0-9576-420A-BD5E-6514C8314CB6}"/>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2153"/>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research page contains lo…</a:t>
            </a:r>
          </a:p>
        </p:txBody>
      </p:sp>
      <p:sp>
        <p:nvSpPr>
          <p:cNvPr id="18" name="">
            <a:extLst xmlns:a="http://schemas.openxmlformats.org/drawingml/2006/main">
              <a:ext uri="{FF2B5EF4-FFF2-40B4-BE49-F238E27FC236}">
                <a16:creationId xmlns:a16="http://schemas.microsoft.com/office/drawing/2014/main" id="{E4609B3E-D5F0-4B63-B9BA-0681C0B3BC97}"/>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D6DB1BB-857E-4BCD-903B-B4A67FC78685}"/>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210D4E44-9E8E-4440-8081-A0E54A19657E}"/>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正确结论：The page demonstrates research, experiment, selection and visible dev…</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B272D8B9-A27B-4ABB-8E57-F74A42B8292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146C150C-F9A8-4C5E-86F3-3D43C3F2FA5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9961210B-743F-45A2-816F-9360F18E05C8}"/>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4" name="">
            <a:extLst xmlns:a="http://schemas.openxmlformats.org/drawingml/2006/main">
              <a:ext uri="{FF2B5EF4-FFF2-40B4-BE49-F238E27FC236}">
                <a16:creationId xmlns:a16="http://schemas.microsoft.com/office/drawing/2014/main" id="{5C317F0F-C8B7-4334-9CCF-BB493F7B9D5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1476472427"/>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E8E8C2E-1D27-4645-92DC-E066D57B84A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3E75C38E-D379-4486-A802-3E47E1EB6B7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0fbc2b2d2a54c8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18DDD17-E095-49CE-97F0-386935C1DAB5}"/>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96F5B68D-6B95-40B6-9268-2BC19DDD662E}"/>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9CEB8A5-D886-4A32-990C-8C3900193400}"/>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2324384D-AF60-4362-AD56-0978F848C8B1}"/>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4B29B80D-CBC1-4CDE-BDEB-8C9FCE990FBD}"/>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ADD73ECA-771F-41BC-B715-D4A98B60F4B2}"/>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14BFA9D6-0E26-4574-8B8A-51AEE7A780A1}"/>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10B7614F-007D-4213-BFC5-A5283B71FF4F}"/>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B20928B6-C7EE-4EB6-A34C-E2B9F46374EA}"/>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3DE23121-E214-4332-AE63-A1D0D0961A39}"/>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45F8ECE1-DC31-4B32-A071-D05E0275748E}"/>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9D6BC28-1019-41DC-BF34-DC00CCC042D3}"/>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AF0A0F7B-DA26-4484-83AB-8245A14F988D}"/>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只收集参考图而没有实验</a:t>
            </a:r>
          </a:p>
        </p:txBody>
      </p:sp>
      <p:sp>
        <p:nvSpPr>
          <p:cNvPr id="17" name="">
            <a:extLst xmlns:a="http://schemas.openxmlformats.org/drawingml/2006/main">
              <a:ext uri="{FF2B5EF4-FFF2-40B4-BE49-F238E27FC236}">
                <a16:creationId xmlns:a16="http://schemas.microsoft.com/office/drawing/2014/main" id="{E54FB21F-CD25-44BA-A5A7-B0ED76E30732}"/>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0FA1CA00-97A6-4610-B785-0B18054FFAD5}"/>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5A4D6BC4-0D38-4C8A-BAB1-0BFA66D7A712}"/>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460878DD-38C9-4F75-8830-CC6C01D05EE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C114654-DA66-4D93-A8A1-E53B9B1D727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2" name="">
            <a:extLst xmlns:a="http://schemas.openxmlformats.org/drawingml/2006/main">
              <a:ext uri="{FF2B5EF4-FFF2-40B4-BE49-F238E27FC236}">
                <a16:creationId xmlns:a16="http://schemas.microsoft.com/office/drawing/2014/main" id="{DFA5F79C-5B52-4FCC-B1B1-9DFD9872520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56187079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2A4B197-F6DF-4F1B-825D-69A78F312C8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4438448C-B8D8-43D8-87BF-5BA8532691B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f43452532d9400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C0D150A-C10F-4891-A8FB-FB92C8046AA0}"/>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8F2BA89D-7789-4F97-8CCF-077807D8DA92}"/>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DD988A39-0C27-4195-9B2A-BEDDE69C86A6}"/>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0EF6D961-8524-4114-96DD-BBE19BB3EB47}"/>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主题研究与创意发展</a:t>
            </a:r>
          </a:p>
        </p:txBody>
      </p:sp>
      <p:sp>
        <p:nvSpPr>
          <p:cNvPr id="8" name="">
            <a:extLst xmlns:a="http://schemas.openxmlformats.org/drawingml/2006/main">
              <a:ext uri="{FF2B5EF4-FFF2-40B4-BE49-F238E27FC236}">
                <a16:creationId xmlns:a16="http://schemas.microsoft.com/office/drawing/2014/main" id="{C0C6B5D4-B389-4551-8A12-3132AA060BC5}"/>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AA9836C6-CE5D-43D1-BC70-8F3DF36A94BF}"/>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AC66CCDB-2831-4066-A24D-8F5E15C3FF9A}"/>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创意发展必须留下选择与淘汰证据</a:t>
            </a:r>
          </a:p>
        </p:txBody>
      </p:sp>
      <p:sp>
        <p:nvSpPr>
          <p:cNvPr id="11" name="">
            <a:extLst xmlns:a="http://schemas.openxmlformats.org/drawingml/2006/main">
              <a:ext uri="{FF2B5EF4-FFF2-40B4-BE49-F238E27FC236}">
                <a16:creationId xmlns:a16="http://schemas.microsoft.com/office/drawing/2014/main" id="{7CC7A129-788D-481A-B959-4A561EB24E30}"/>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AD80153E-7F8C-4211-9614-DAD8182A7CC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02D67FA5-F449-408A-91DA-9B132C884B59}"/>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发散—试验—筛选—深化</a:t>
            </a:r>
          </a:p>
        </p:txBody>
      </p:sp>
      <p:sp>
        <p:nvSpPr>
          <p:cNvPr id="14" name="">
            <a:extLst xmlns:a="http://schemas.openxmlformats.org/drawingml/2006/main">
              <a:ext uri="{FF2B5EF4-FFF2-40B4-BE49-F238E27FC236}">
                <a16:creationId xmlns:a16="http://schemas.microsoft.com/office/drawing/2014/main" id="{C35319A1-1C10-415A-A24D-8832BB7F776C}"/>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534CC172-86B0-4AC4-939D-A69F61E7B5D6}"/>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957CB7E3-EFE3-4FC1-A94B-BC7F9E65C9A2}"/>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只收集参考图而没有实验</a:t>
            </a:r>
          </a:p>
        </p:txBody>
      </p:sp>
      <p:sp>
        <p:nvSpPr>
          <p:cNvPr id="17" name="">
            <a:extLst xmlns:a="http://schemas.openxmlformats.org/drawingml/2006/main">
              <a:ext uri="{FF2B5EF4-FFF2-40B4-BE49-F238E27FC236}">
                <a16:creationId xmlns:a16="http://schemas.microsoft.com/office/drawing/2014/main" id="{976C666B-AC4E-4440-BECA-CEA7D910474B}"/>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70B1CAB8-0710-44D7-8797-060EB6B0EF2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BE145FC-69ED-46B4-983C-ABE1A65B187D}"/>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0" name="">
            <a:extLst xmlns:a="http://schemas.openxmlformats.org/drawingml/2006/main">
              <a:ext uri="{FF2B5EF4-FFF2-40B4-BE49-F238E27FC236}">
                <a16:creationId xmlns:a16="http://schemas.microsoft.com/office/drawing/2014/main" id="{C7B891D3-CCBD-4A0F-9240-0B003591BD4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12582643"/>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06E5804-E541-4836-9EE1-E4BEFC85B3E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AF967D62-2441-4803-A3B2-E4ED1D11D5D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9c82c389765445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09E6A29-7CF7-402B-819D-8BEF11C26F7F}"/>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338215B6-0C8A-4453-8377-27A9AE0F7B92}"/>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DDF34B1-95EB-4493-9679-C7325A7C5211}"/>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55B5B381-972B-40B8-BDBB-9762B522C5E7}"/>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a:t>
            </a:r>
          </a:p>
        </p:txBody>
      </p:sp>
      <p:sp>
        <p:nvSpPr>
          <p:cNvPr id="8" name="">
            <a:extLst xmlns:a="http://schemas.openxmlformats.org/drawingml/2006/main">
              <a:ext uri="{FF2B5EF4-FFF2-40B4-BE49-F238E27FC236}">
                <a16:creationId xmlns:a16="http://schemas.microsoft.com/office/drawing/2014/main" id="{003B62C0-AE8E-4F10-BCA9-345AA144A0C6}"/>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8E74284C-193D-4FBE-BCC0-F5A8A7774BCC}"/>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8A13663E-5FC5-4D95-A469-D365BD26CFBE}"/>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创意发展必须留下选择与淘汰证据</a:t>
            </a:r>
          </a:p>
        </p:txBody>
      </p:sp>
      <p:sp>
        <p:nvSpPr>
          <p:cNvPr id="11" name="">
            <a:extLst xmlns:a="http://schemas.openxmlformats.org/drawingml/2006/main">
              <a:ext uri="{FF2B5EF4-FFF2-40B4-BE49-F238E27FC236}">
                <a16:creationId xmlns:a16="http://schemas.microsoft.com/office/drawing/2014/main" id="{CC7E4C45-DDC1-4FDA-A4EF-56A9C6C3F351}"/>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97B70682-8E5B-43D7-A0F2-2358134FB3F3}"/>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8A6CF58E-9D37-49D0-AB7B-8FBF0A41FA71}"/>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发散—试验—筛选—深化</a:t>
            </a:r>
          </a:p>
        </p:txBody>
      </p:sp>
      <p:sp>
        <p:nvSpPr>
          <p:cNvPr id="14" name="">
            <a:extLst xmlns:a="http://schemas.openxmlformats.org/drawingml/2006/main">
              <a:ext uri="{FF2B5EF4-FFF2-40B4-BE49-F238E27FC236}">
                <a16:creationId xmlns:a16="http://schemas.microsoft.com/office/drawing/2014/main" id="{816AB33E-9165-442A-95A4-45994DBC232E}"/>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90B2B574-3C00-468D-87C1-9E495EA6A5B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AD0AAB90-37A0-4CAB-B3B6-234D765BD6ED}"/>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检查：只收集参考图而没有实验</a:t>
            </a:r>
          </a:p>
        </p:txBody>
      </p:sp>
      <p:sp>
        <p:nvSpPr>
          <p:cNvPr id="17" name="">
            <a:extLst xmlns:a="http://schemas.openxmlformats.org/drawingml/2006/main">
              <a:ext uri="{FF2B5EF4-FFF2-40B4-BE49-F238E27FC236}">
                <a16:creationId xmlns:a16="http://schemas.microsoft.com/office/drawing/2014/main" id="{65D4B3C9-6D89-4C6A-967D-F0597499EFFF}"/>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598CF6B3-36EF-4573-90BE-0AD89DD808E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F755FF17-D63C-485D-9A3A-358EBE3EBB0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0" name="">
            <a:extLst xmlns:a="http://schemas.openxmlformats.org/drawingml/2006/main">
              <a:ext uri="{FF2B5EF4-FFF2-40B4-BE49-F238E27FC236}">
                <a16:creationId xmlns:a16="http://schemas.microsoft.com/office/drawing/2014/main" id="{E1ED3652-20DA-4825-A4B5-FB421610CD7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160003225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693DBF71-CCA5-471A-8899-C37B3AEB257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995E98A0-2723-4F1C-8B89-0D12C7FA9D0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2c7bdd38c4cf45b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28923F2-E716-4559-9B35-AF9C945DA746}"/>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EC90840F-2C4C-447F-A420-8C114AF1E6D9}"/>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DCBDE86-3624-4693-A5E3-759F0934D352}"/>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E489F8AA-9E50-43FC-AC40-1861E3A23BA7}"/>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Visual Arts public-examination or SBA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research page contains location sketches, tests with discarded shop receipts, one rejected layout with reason…</a:t>
            </a:r>
          </a:p>
        </p:txBody>
      </p:sp>
      <p:sp>
        <p:nvSpPr>
          <p:cNvPr id="8" name="">
            <a:extLst xmlns:a="http://schemas.openxmlformats.org/drawingml/2006/main">
              <a:ext uri="{FF2B5EF4-FFF2-40B4-BE49-F238E27FC236}">
                <a16:creationId xmlns:a16="http://schemas.microsoft.com/office/drawing/2014/main" id="{2502826B-886E-4D4F-B74D-E1B3B2705CDD}"/>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Visual Arts 公开评核框架、作品评赏与作品集任务要求｜Visual Arts public-examination or SBA skill adapted to MCQ·错…</a:t>
            </a:r>
          </a:p>
        </p:txBody>
      </p:sp>
      <p:sp>
        <p:nvSpPr>
          <p:cNvPr id="9" name="">
            <a:extLst xmlns:a="http://schemas.openxmlformats.org/drawingml/2006/main">
              <a:ext uri="{FF2B5EF4-FFF2-40B4-BE49-F238E27FC236}">
                <a16:creationId xmlns:a16="http://schemas.microsoft.com/office/drawing/2014/main" id="{326D1478-A77A-4170-9838-7D3962C02FC1}"/>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9052DB5-15D9-4AB7-A076-C6ACCCE3B715}"/>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F2BB5F29-947A-4224-A927-83D186A18075}"/>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56706B10-DD53-4DE2-85B9-7BA333A92927}"/>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EC3DBE7C-F18E-488A-BE39-5289C453DC6C}"/>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7AD2B14-8D3B-4BF3-95D2-1F0B8F73D95B}"/>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F03B2978-BD90-4858-B443-22BB9BCEC9C2}"/>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5E5C7F03-7988-4B8F-BA45-58ADD732EA04}"/>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12A29C48-8494-4F27-AC52-8544A6465682}"/>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9916EC95-C5A2-4D85-A8BA-0E1F70F3E87B}"/>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59725E45-FD2A-4BE2-A91E-7A2A652E4E2C}"/>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BF7FA375-341D-4583-B2B7-D7836141AD9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DF90548-9499-4790-A12A-593903D9CAC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2" name="">
            <a:extLst xmlns:a="http://schemas.openxmlformats.org/drawingml/2006/main">
              <a:ext uri="{FF2B5EF4-FFF2-40B4-BE49-F238E27FC236}">
                <a16:creationId xmlns:a16="http://schemas.microsoft.com/office/drawing/2014/main" id="{2CE12F39-7E4F-4DE1-8D8C-F27019E33BE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789264609"/>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DE9B232-2F85-4FCC-944C-C0A6F17A9A0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025367E8-4296-4764-A7F2-E2D88E06C17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c0e3948e29f4b1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79942B8-2C26-4B01-B1F9-239F8886F93D}"/>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E39415FE-4413-4C13-82DA-C071806AD3D6}"/>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8FE260E-2696-466E-B068-023DEA2FEB0B}"/>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766F5D93-9211-4B9B-A257-A73E3C259D26}"/>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A489566B-6EC7-4ADD-BC3C-80A10A68276E}"/>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Visual Arts public-examination or SBA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a:t>
            </a:r>
          </a:p>
        </p:txBody>
      </p:sp>
      <p:sp>
        <p:nvSpPr>
          <p:cNvPr id="9" name="">
            <a:extLst xmlns:a="http://schemas.openxmlformats.org/drawingml/2006/main">
              <a:ext uri="{FF2B5EF4-FFF2-40B4-BE49-F238E27FC236}">
                <a16:creationId xmlns:a16="http://schemas.microsoft.com/office/drawing/2014/main" id="{9CD0763F-7CC6-4CE6-A014-E5874C718CCD}"/>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D542017E-2992-4E52-9FF3-FF53E5B821DC}"/>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16F33DA4-19BE-41CF-B03D-A7BAB1F561D0}"/>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C2E6713D-CB6B-43F1-8254-A051C4C1A496}"/>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Visual Arts public-examination or SBA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rese…</a:t>
            </a:r>
          </a:p>
        </p:txBody>
      </p:sp>
      <p:sp>
        <p:nvSpPr>
          <p:cNvPr id="13" name="">
            <a:extLst xmlns:a="http://schemas.openxmlformats.org/drawingml/2006/main">
              <a:ext uri="{FF2B5EF4-FFF2-40B4-BE49-F238E27FC236}">
                <a16:creationId xmlns:a16="http://schemas.microsoft.com/office/drawing/2014/main" id="{507F9C4E-8528-409A-BC3D-30CB26434A82}"/>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DDDA1829-A323-47FC-B9D2-16AE5812267A}"/>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F8E8AE52-823F-4098-934E-7A63AA32CA7D}"/>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1A7EBDB8-A9FB-4A4D-B371-B7EBF3D68A81}"/>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Visual Arts public-examination or SBA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rese…</a:t>
            </a:r>
          </a:p>
        </p:txBody>
      </p:sp>
      <p:sp>
        <p:nvSpPr>
          <p:cNvPr id="17" name="">
            <a:extLst xmlns:a="http://schemas.openxmlformats.org/drawingml/2006/main">
              <a:ext uri="{FF2B5EF4-FFF2-40B4-BE49-F238E27FC236}">
                <a16:creationId xmlns:a16="http://schemas.microsoft.com/office/drawing/2014/main" id="{7C1AD092-EDB3-4E1B-B899-1DB193FBEADA}"/>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30EEE70D-8F7A-4B76-807B-91FB911C4E3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37F7EFF-EF97-4084-AB23-1BB0149420C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0" name="">
            <a:extLst xmlns:a="http://schemas.openxmlformats.org/drawingml/2006/main">
              <a:ext uri="{FF2B5EF4-FFF2-40B4-BE49-F238E27FC236}">
                <a16:creationId xmlns:a16="http://schemas.microsoft.com/office/drawing/2014/main" id="{B5CEE004-52FD-490A-A1FB-3DF9B42F6CB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1249826163"/>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35605900-416E-4712-B5BC-9FED5D98C6A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C56B14D8-93C2-4C9C-A894-67209E99038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18e7043a919454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DDC856B-2FC1-4EE7-8532-741641EB115D}"/>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A846D62D-8F1E-4248-82CA-D503607CCE4D}"/>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5A5495D-3A12-4087-9690-409DF9198BAB}"/>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39B509ED-7F45-4D56-B205-CB29E4080774}"/>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只收集参考图而没有实验</a:t>
            </a:r>
          </a:p>
        </p:txBody>
      </p:sp>
      <p:sp>
        <p:nvSpPr>
          <p:cNvPr id="8" name="">
            <a:extLst xmlns:a="http://schemas.openxmlformats.org/drawingml/2006/main">
              <a:ext uri="{FF2B5EF4-FFF2-40B4-BE49-F238E27FC236}">
                <a16:creationId xmlns:a16="http://schemas.microsoft.com/office/drawing/2014/main" id="{4764F678-59C2-431B-8FC5-9E76DCF4F47C}"/>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9144B264-C806-4FED-98AE-A625D6874C80}"/>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C8A7113-035A-4B78-BC5B-FDE0E4A55F06}"/>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54337D66-9B99-49C6-9FD5-8B50060870C9}"/>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正确结论：Add a further test that changes one compositional variable and record why it is…</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2AF5D4FE-DE6E-460E-B91C-99AACA5B0191}"/>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70120E66-3E9A-4811-9D3D-A9816972F3B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6CAA60BB-F707-4550-9ED1-DD0C07F6F0D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15" name="">
            <a:extLst xmlns:a="http://schemas.openxmlformats.org/drawingml/2006/main">
              <a:ext uri="{FF2B5EF4-FFF2-40B4-BE49-F238E27FC236}">
                <a16:creationId xmlns:a16="http://schemas.microsoft.com/office/drawing/2014/main" id="{5B70166C-D733-40A5-BEDB-2C2B6D78A8F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844494509"/>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CF1A3408-FF20-4857-89A7-80456FB1D66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D2254B09-170B-4FA1-8E97-1D80D10A9C3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3086b76ff9ae46a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F38E931-EEC7-4355-A94A-18656C94DA39}"/>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7FAC7E4E-20E0-4B5E-93E4-5AD4C5447509}"/>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A5234DA-6DFA-4CF7-8386-DF76617410A4}"/>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25F98846-B89A-40C4-9C6F-3439FFE42EC2}"/>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Visual Arts public-examination or SBA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research page contains location sketches, tests with discarded shop receipts, one rejected layout with reasons, and a revised com…</a:t>
            </a:r>
          </a:p>
        </p:txBody>
      </p:sp>
      <p:sp>
        <p:nvSpPr>
          <p:cNvPr id="8" name="">
            <a:extLst xmlns:a="http://schemas.openxmlformats.org/drawingml/2006/main">
              <a:ext uri="{FF2B5EF4-FFF2-40B4-BE49-F238E27FC236}">
                <a16:creationId xmlns:a16="http://schemas.microsoft.com/office/drawing/2014/main" id="{BA8ED086-CC26-4700-9713-2EA7649F14F2}"/>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788798C3-BA87-4611-A944-54BA9B2C9C95}"/>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C3A32DE9-452D-456D-A2A0-3414C81B4CA8}"/>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BB30C519-1054-4E10-9772-3650200DCE84}"/>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CB8A07BD-1E55-4722-803D-252FDE32F0CC}"/>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99CF4BD1-1386-4973-ABA9-EC364C224923}"/>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3502C27F-F3FF-4AB5-B06B-467C15123A0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88D81F3E-BDF0-4437-91AC-083E298CA63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16" name="">
            <a:extLst xmlns:a="http://schemas.openxmlformats.org/drawingml/2006/main">
              <a:ext uri="{FF2B5EF4-FFF2-40B4-BE49-F238E27FC236}">
                <a16:creationId xmlns:a16="http://schemas.microsoft.com/office/drawing/2014/main" id="{8DB47B21-1E10-4ABB-838A-F54F142A847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2143338510"/>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17DF4A15-B5B6-4685-BF21-66A73A27C23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478CF9E4-7792-426B-91BF-4B65166A1CF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059c500064904e9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2E8267A-AF04-490A-9F31-9C43797B50B0}"/>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533BEB4D-15D2-42AD-9F2A-21598D43CF41}"/>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B6044963-6880-469E-AF14-AF5C9A3FC4FB}"/>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能独立执行“发散—试验—筛选—深化”，并说明每一步理由。</a:t>
            </a:r>
          </a:p>
        </p:txBody>
      </p:sp>
      <p:sp>
        <p:nvSpPr>
          <p:cNvPr id="7" name="">
            <a:extLst xmlns:a="http://schemas.openxmlformats.org/drawingml/2006/main">
              <a:ext uri="{FF2B5EF4-FFF2-40B4-BE49-F238E27FC236}">
                <a16:creationId xmlns:a16="http://schemas.microsoft.com/office/drawing/2014/main" id="{D66F1597-F8F1-469C-98BE-EBC8344A1F5E}"/>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5E10B580-4533-4F78-BD42-EF8293AC3725}"/>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28E7FE1D-DE60-4870-8E03-2A86DE7F8316}"/>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research page …</a:t>
            </a:r>
          </a:p>
        </p:txBody>
      </p:sp>
      <p:sp>
        <p:nvSpPr>
          <p:cNvPr id="10" name="">
            <a:extLst xmlns:a="http://schemas.openxmlformats.org/drawingml/2006/main">
              <a:ext uri="{FF2B5EF4-FFF2-40B4-BE49-F238E27FC236}">
                <a16:creationId xmlns:a16="http://schemas.microsoft.com/office/drawing/2014/main" id="{F2F000F4-F15A-466F-9E14-242780B60595}"/>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高频错因：只收集参考图而没有实验</a:t>
            </a:r>
          </a:p>
        </p:txBody>
      </p:sp>
      <p:sp>
        <p:nvSpPr>
          <p:cNvPr id="11" name="">
            <a:extLst xmlns:a="http://schemas.openxmlformats.org/drawingml/2006/main">
              <a:ext uri="{FF2B5EF4-FFF2-40B4-BE49-F238E27FC236}">
                <a16:creationId xmlns:a16="http://schemas.microsoft.com/office/drawing/2014/main" id="{0C269FB7-D5AB-4CC0-9B3A-AF9B8ACB1139}"/>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24682345-62CA-4744-BA33-A7768097B9E7}"/>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C091C598-0A1F-458E-BDD6-8F01AAB0CB63}"/>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创意发展必须留下选择与淘汰证据</a:t>
            </a:r>
          </a:p>
        </p:txBody>
      </p:sp>
      <p:sp>
        <p:nvSpPr>
          <p:cNvPr id="14" name="">
            <a:extLst xmlns:a="http://schemas.openxmlformats.org/drawingml/2006/main">
              <a:ext uri="{FF2B5EF4-FFF2-40B4-BE49-F238E27FC236}">
                <a16:creationId xmlns:a16="http://schemas.microsoft.com/office/drawing/2014/main" id="{47EBC960-D48E-4A11-8999-123D3CC096C1}"/>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9B7D7B96-E395-4043-841D-CD58D00B074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01956A5D-F99C-4B90-B898-83787AC8B4C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17" name="">
            <a:extLst xmlns:a="http://schemas.openxmlformats.org/drawingml/2006/main">
              <a:ext uri="{FF2B5EF4-FFF2-40B4-BE49-F238E27FC236}">
                <a16:creationId xmlns:a16="http://schemas.microsoft.com/office/drawing/2014/main" id="{BBADA428-850F-4872-B65C-F69FDA2DEBB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1163371280"/>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DA65ACC3-51D3-4FA1-9057-2C43F559140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3009C715-1B56-48B4-9358-9E03FF6AB3D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08e596cc66914fe1"/>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A742513-2A8E-4B3C-AF96-053A4315807A}"/>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56CC7725-2001-4D22-9ECA-7A513DE8A9EB}"/>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CF253AF-5DCF-4B3E-A7B1-BCEC1DAD2B83}"/>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BC07DB61-D481-41F8-A1A4-66058C6BE7DC}"/>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9448F95C-0545-4AC9-AD40-33741FA6646C}"/>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发散</a:t>
            </a:r>
          </a:p>
        </p:txBody>
      </p:sp>
      <p:sp>
        <p:nvSpPr>
          <p:cNvPr id="9" name="">
            <a:extLst xmlns:a="http://schemas.openxmlformats.org/drawingml/2006/main">
              <a:ext uri="{FF2B5EF4-FFF2-40B4-BE49-F238E27FC236}">
                <a16:creationId xmlns:a16="http://schemas.microsoft.com/office/drawing/2014/main" id="{BFCB352B-2D33-4F65-A480-BCBDF4C735B4}"/>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953E4058-EF2B-4561-8345-6C8470BA1900}"/>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试验</a:t>
            </a:r>
          </a:p>
        </p:txBody>
      </p:sp>
      <p:sp>
        <p:nvSpPr>
          <p:cNvPr id="11" name="">
            <a:extLst xmlns:a="http://schemas.openxmlformats.org/drawingml/2006/main">
              <a:ext uri="{FF2B5EF4-FFF2-40B4-BE49-F238E27FC236}">
                <a16:creationId xmlns:a16="http://schemas.microsoft.com/office/drawing/2014/main" id="{6571DA6D-B32E-46C4-B0E6-6A1AA31E85D0}"/>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0B85C7A9-AB67-4094-92FB-1995A84F06CA}"/>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筛选</a:t>
            </a:r>
          </a:p>
        </p:txBody>
      </p:sp>
      <p:sp>
        <p:nvSpPr>
          <p:cNvPr id="13" name="">
            <a:extLst xmlns:a="http://schemas.openxmlformats.org/drawingml/2006/main">
              <a:ext uri="{FF2B5EF4-FFF2-40B4-BE49-F238E27FC236}">
                <a16:creationId xmlns:a16="http://schemas.microsoft.com/office/drawing/2014/main" id="{A10C8D89-2B4F-45E5-B9D1-B9ED788F20BC}"/>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5E905EE8-4B7B-49F5-B69D-19841E14690E}"/>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深化</a:t>
            </a:r>
          </a:p>
        </p:txBody>
      </p:sp>
      <p:sp>
        <p:nvSpPr>
          <p:cNvPr id="15" name="">
            <a:extLst xmlns:a="http://schemas.openxmlformats.org/drawingml/2006/main">
              <a:ext uri="{FF2B5EF4-FFF2-40B4-BE49-F238E27FC236}">
                <a16:creationId xmlns:a16="http://schemas.microsoft.com/office/drawing/2014/main" id="{B4254FD9-E158-4460-B142-83FCECDF58CE}"/>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1C587F79-0F59-4EA5-912D-0B4245D8E267}"/>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7" name="">
            <a:extLst xmlns:a="http://schemas.openxmlformats.org/drawingml/2006/main">
              <a:ext uri="{FF2B5EF4-FFF2-40B4-BE49-F238E27FC236}">
                <a16:creationId xmlns:a16="http://schemas.microsoft.com/office/drawing/2014/main" id="{9C7D0E7A-0A89-45B3-BACF-0115342D9A2E}"/>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958"/>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research page contains l…</a:t>
            </a:r>
          </a:p>
        </p:txBody>
      </p:sp>
      <p:sp>
        <p:nvSpPr>
          <p:cNvPr id="18" name="">
            <a:extLst xmlns:a="http://schemas.openxmlformats.org/drawingml/2006/main">
              <a:ext uri="{FF2B5EF4-FFF2-40B4-BE49-F238E27FC236}">
                <a16:creationId xmlns:a16="http://schemas.microsoft.com/office/drawing/2014/main" id="{7D9EE8D4-7D7B-4D3B-BCC3-3789D698B964}"/>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7056D93-7C2C-4DE6-B888-E9083428CC8E}"/>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6BC22C4A-C0B6-4695-B8D9-B5B54FB037CB}"/>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正确结论：Collecting references without transformation would not show the same …</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21" name="">
            <a:extLst xmlns:a="http://schemas.openxmlformats.org/drawingml/2006/main">
              <a:ext uri="{FF2B5EF4-FFF2-40B4-BE49-F238E27FC236}">
                <a16:creationId xmlns:a16="http://schemas.microsoft.com/office/drawing/2014/main" id="{E4157560-B108-41E7-987C-B595BC2D6CAF}"/>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59A74DF2-0D5A-46AB-A39D-60108DA4DF03}"/>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B51BBF17-66FC-456D-9B66-5410CB42224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4" name="">
            <a:extLst xmlns:a="http://schemas.openxmlformats.org/drawingml/2006/main">
              <a:ext uri="{FF2B5EF4-FFF2-40B4-BE49-F238E27FC236}">
                <a16:creationId xmlns:a16="http://schemas.microsoft.com/office/drawing/2014/main" id="{B071AA1B-D614-428B-997D-1280205C88A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1779038112"/>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FE74325C-E32B-4C24-B016-335D0A4FF2B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792A2CCD-C71A-4654-9637-23139ED3D13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35d7df5334b42e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0CBBD3A-41FA-4F9D-B358-434FB9B8BD59}"/>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A2C16498-CD90-475A-A4EA-F644E502888D}"/>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EDEE0C64-579F-4896-867C-B7B848C1617D}"/>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5074E4EC-367A-4BF0-A7CA-1325BC154081}"/>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A4A1C17E-F1AE-4BD8-8583-86D0164F278D}"/>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C4E60B6A-B245-43B6-A12E-BE045999E025}"/>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BFC24A1C-6A3D-47D1-BCFF-E24A9771C4E6}"/>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ED95CFC7-E4FD-433F-A041-B5955835B4C0}"/>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6A4A09D7-2595-4A59-81B6-55D1D4529C5D}"/>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521CF06A-6867-4946-B970-75EC17F12974}"/>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AD1536FD-FCEB-4BBE-8B1E-265F8553CF25}"/>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38560A13-5E43-4FDA-B193-6516002FB3B6}"/>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C438B9E9-FA82-43DE-8600-A42CA827B17C}"/>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只收集参考图而没有实验</a:t>
            </a:r>
          </a:p>
        </p:txBody>
      </p:sp>
      <p:sp>
        <p:nvSpPr>
          <p:cNvPr id="17" name="">
            <a:extLst xmlns:a="http://schemas.openxmlformats.org/drawingml/2006/main">
              <a:ext uri="{FF2B5EF4-FFF2-40B4-BE49-F238E27FC236}">
                <a16:creationId xmlns:a16="http://schemas.microsoft.com/office/drawing/2014/main" id="{0A6F21C8-A172-425C-8530-EC15E66FCF2F}"/>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B30B2A93-D930-4BCD-9202-E6B4FF9DCBD0}"/>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5E84C9E0-F47F-404A-B8F6-FA212EA541C8}"/>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EDF70EDF-0CF5-4573-AE80-14D1A046A47E}"/>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CB2E16D-616E-4F30-8D40-319907547AF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2" name="">
            <a:extLst xmlns:a="http://schemas.openxmlformats.org/drawingml/2006/main">
              <a:ext uri="{FF2B5EF4-FFF2-40B4-BE49-F238E27FC236}">
                <a16:creationId xmlns:a16="http://schemas.microsoft.com/office/drawing/2014/main" id="{B660290A-9C3B-4FAA-BAA0-42DD85F8EA8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885442102"/>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C69975A5-5FC7-45A9-82C9-63163C4F869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395FF204-C824-4B14-9F69-0CFA485780F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c659c0fc7a3e4a3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65E26051-F8D5-4FA2-9A47-A761EEA5A732}"/>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4C81CB84-F58F-4E39-93D3-24CD56054DB0}"/>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CC5A7AC-A6DF-4D39-9F24-ECF9B26ABF05}"/>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430BEE05-3B7C-470B-88A2-65F9FA8C0A5F}"/>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主题研究与创意发展</a:t>
            </a:r>
          </a:p>
        </p:txBody>
      </p:sp>
      <p:sp>
        <p:nvSpPr>
          <p:cNvPr id="8" name="">
            <a:extLst xmlns:a="http://schemas.openxmlformats.org/drawingml/2006/main">
              <a:ext uri="{FF2B5EF4-FFF2-40B4-BE49-F238E27FC236}">
                <a16:creationId xmlns:a16="http://schemas.microsoft.com/office/drawing/2014/main" id="{BDF2828C-D79B-41F2-B0C9-271E6DD50865}"/>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8ED5D094-2D51-4841-8804-278AD61DFDCC}"/>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22D5AE4E-C190-46A1-8A7B-CB19428DA846}"/>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创意发展必须留下选择与淘汰证据</a:t>
            </a:r>
          </a:p>
        </p:txBody>
      </p:sp>
      <p:sp>
        <p:nvSpPr>
          <p:cNvPr id="11" name="">
            <a:extLst xmlns:a="http://schemas.openxmlformats.org/drawingml/2006/main">
              <a:ext uri="{FF2B5EF4-FFF2-40B4-BE49-F238E27FC236}">
                <a16:creationId xmlns:a16="http://schemas.microsoft.com/office/drawing/2014/main" id="{1C74E2C1-CE98-4A95-A23E-C426D117F557}"/>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8F6CC4A1-8069-4BB6-9E7E-9C062C5FE45B}"/>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8D6675B8-8D3A-4842-BB19-C8122FE4CD2C}"/>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发散—试验—筛选—深化</a:t>
            </a:r>
          </a:p>
        </p:txBody>
      </p:sp>
      <p:sp>
        <p:nvSpPr>
          <p:cNvPr id="14" name="">
            <a:extLst xmlns:a="http://schemas.openxmlformats.org/drawingml/2006/main">
              <a:ext uri="{FF2B5EF4-FFF2-40B4-BE49-F238E27FC236}">
                <a16:creationId xmlns:a16="http://schemas.microsoft.com/office/drawing/2014/main" id="{849817A4-5726-415E-80CE-E7A7FA72DB3A}"/>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0204892B-FCA7-492F-9A1C-B6C340DE06C3}"/>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CDF6C7A8-ED94-4FD3-BF91-5B03FB98E6D4}"/>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只收集参考图而没有实验</a:t>
            </a:r>
          </a:p>
        </p:txBody>
      </p:sp>
      <p:sp>
        <p:nvSpPr>
          <p:cNvPr id="17" name="">
            <a:extLst xmlns:a="http://schemas.openxmlformats.org/drawingml/2006/main">
              <a:ext uri="{FF2B5EF4-FFF2-40B4-BE49-F238E27FC236}">
                <a16:creationId xmlns:a16="http://schemas.microsoft.com/office/drawing/2014/main" id="{5670DCAC-8429-45AA-97A9-72FD0BE7920F}"/>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65D40E7B-586B-415F-B1D6-B50BF4489EC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83AEF448-C27D-4684-90B9-F61825E5C38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0" name="">
            <a:extLst xmlns:a="http://schemas.openxmlformats.org/drawingml/2006/main">
              <a:ext uri="{FF2B5EF4-FFF2-40B4-BE49-F238E27FC236}">
                <a16:creationId xmlns:a16="http://schemas.microsoft.com/office/drawing/2014/main" id="{37B2206B-1CC7-4FB1-AD1B-67EC63D1646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1047033280"/>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6434D0EB-E1C6-4366-B7B4-CFB4837528C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2E4D177A-EC67-42F3-AAD6-FA98946C09C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4a2f31920d04c2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5CE15B2-8B4C-4A66-A7BB-9C513FAB7224}"/>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8A406470-5E45-4517-99DA-46D4297C08A1}"/>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08D6B97-E799-40F0-9DC4-66E6451DF2FF}"/>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D4E4F2EC-C303-43F1-9A37-EB48217192DB}"/>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a:t>
            </a:r>
          </a:p>
        </p:txBody>
      </p:sp>
      <p:sp>
        <p:nvSpPr>
          <p:cNvPr id="8" name="">
            <a:extLst xmlns:a="http://schemas.openxmlformats.org/drawingml/2006/main">
              <a:ext uri="{FF2B5EF4-FFF2-40B4-BE49-F238E27FC236}">
                <a16:creationId xmlns:a16="http://schemas.microsoft.com/office/drawing/2014/main" id="{F134762D-1110-4ECB-8158-D034C011D6D6}"/>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CC993C74-7A38-42AE-9BA1-C7C82320663B}"/>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259BD540-E801-4DFB-8D51-7462574F35C2}"/>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创意发展必须留下选择与淘汰证据</a:t>
            </a:r>
          </a:p>
        </p:txBody>
      </p:sp>
      <p:sp>
        <p:nvSpPr>
          <p:cNvPr id="11" name="">
            <a:extLst xmlns:a="http://schemas.openxmlformats.org/drawingml/2006/main">
              <a:ext uri="{FF2B5EF4-FFF2-40B4-BE49-F238E27FC236}">
                <a16:creationId xmlns:a16="http://schemas.microsoft.com/office/drawing/2014/main" id="{91FF15E7-4C5F-4DA6-BA66-80AAF827BE09}"/>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10911155-06FE-44E9-9B2C-F4BB6B110CC7}"/>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185EEBDD-7231-4CE7-882E-2AC72BD3257C}"/>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发散—试验—筛选—深化</a:t>
            </a:r>
          </a:p>
        </p:txBody>
      </p:sp>
      <p:sp>
        <p:nvSpPr>
          <p:cNvPr id="14" name="">
            <a:extLst xmlns:a="http://schemas.openxmlformats.org/drawingml/2006/main">
              <a:ext uri="{FF2B5EF4-FFF2-40B4-BE49-F238E27FC236}">
                <a16:creationId xmlns:a16="http://schemas.microsoft.com/office/drawing/2014/main" id="{980447FD-092D-46AB-BFC0-135117C9AE48}"/>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93D3B30B-2A32-4D1B-A51B-9D3238AA676A}"/>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C6C8A0FE-45E1-4560-86B7-8F35DBD59237}"/>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检查：只收集参考图而没有实验</a:t>
            </a:r>
          </a:p>
        </p:txBody>
      </p:sp>
      <p:sp>
        <p:nvSpPr>
          <p:cNvPr id="17" name="">
            <a:extLst xmlns:a="http://schemas.openxmlformats.org/drawingml/2006/main">
              <a:ext uri="{FF2B5EF4-FFF2-40B4-BE49-F238E27FC236}">
                <a16:creationId xmlns:a16="http://schemas.microsoft.com/office/drawing/2014/main" id="{05649DF8-955A-4B99-99BA-A72F8FFE5D7B}"/>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FECBE4B4-F34B-460C-8C3E-63726E16AD5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E201E22E-BE9E-4B2D-B0F8-83054A105BF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0" name="">
            <a:extLst xmlns:a="http://schemas.openxmlformats.org/drawingml/2006/main">
              <a:ext uri="{FF2B5EF4-FFF2-40B4-BE49-F238E27FC236}">
                <a16:creationId xmlns:a16="http://schemas.microsoft.com/office/drawing/2014/main" id="{50D699D9-2AAC-419D-B345-FDF99601421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1373412790"/>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63CF806-E918-4B47-B5FC-F12B02AA346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DADF11C0-B1F0-4D61-85B7-0F08FB11ABE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ea54212f5914d0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1549838-1D0B-4683-95CA-A0089A43A979}"/>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D0D6AA2D-890C-427F-88E6-F93AB9DB3C32}"/>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B162693-6252-4AF3-878C-1B6918DD8521}"/>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398E8359-9455-42A2-92C2-515B4A7C0510}"/>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Visual Arts public-examination or SBA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research page contains location sketches, tests with discarded shop receipts, one rejected layout with reaso…</a:t>
            </a:r>
          </a:p>
        </p:txBody>
      </p:sp>
      <p:sp>
        <p:nvSpPr>
          <p:cNvPr id="8" name="">
            <a:extLst xmlns:a="http://schemas.openxmlformats.org/drawingml/2006/main">
              <a:ext uri="{FF2B5EF4-FFF2-40B4-BE49-F238E27FC236}">
                <a16:creationId xmlns:a16="http://schemas.microsoft.com/office/drawing/2014/main" id="{8D2BD2C1-7DE8-45F8-AD5E-BABD8719BB6F}"/>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Visual Arts 公开评核框架、作品评赏与作品集任务要求｜Visual Arts public-examination or SBA skill adapted to MCQ·错…</a:t>
            </a:r>
          </a:p>
        </p:txBody>
      </p:sp>
      <p:sp>
        <p:nvSpPr>
          <p:cNvPr id="9" name="">
            <a:extLst xmlns:a="http://schemas.openxmlformats.org/drawingml/2006/main">
              <a:ext uri="{FF2B5EF4-FFF2-40B4-BE49-F238E27FC236}">
                <a16:creationId xmlns:a16="http://schemas.microsoft.com/office/drawing/2014/main" id="{135B78A3-AD0F-4711-AD00-5C42D2E2F28D}"/>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5DAA248-2A66-4352-94A7-9F5267919C59}"/>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F4F91C6A-3DDA-45A0-BE34-A2BB848B717B}"/>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7E0CEAFD-B05E-4439-BAEB-7A6D42940094}"/>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B2F2A790-4A9C-4038-8C7C-7215C6836DE8}"/>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7C469B10-47C6-46B6-BC11-C573F3411CB4}"/>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609DDC54-F57D-4AC9-BEEC-3F1D8ABB7B80}"/>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5E73F223-DA04-4DB8-811C-80E35F288DE9}"/>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28FC10DB-ED36-4B55-96A1-E4B13BBEB8CC}"/>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DBCF46D2-0147-4C4B-BBB8-FAE25DB45936}"/>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35754D9E-D36B-4481-B272-1FE917BAAB31}"/>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82330A48-8F10-43F6-A8C6-C41B7D49EAE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9291B1E8-2C33-4A17-87D0-65B15B2F71F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2" name="">
            <a:extLst xmlns:a="http://schemas.openxmlformats.org/drawingml/2006/main">
              <a:ext uri="{FF2B5EF4-FFF2-40B4-BE49-F238E27FC236}">
                <a16:creationId xmlns:a16="http://schemas.microsoft.com/office/drawing/2014/main" id="{31557E1C-72ED-4373-A0FA-71D1D379742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1285530181"/>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4422A967-0850-4266-B7C3-5B8AC9E156A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C5EB0964-392D-497D-9660-D79BFAF2591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4c817a075d94b0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8C02F2B-9583-4549-9514-440A1828FD20}"/>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3FF47E2D-48B0-4B69-AE88-591DD067C26D}"/>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1586BE8-3713-4C4D-A4DE-93DD3B63356F}"/>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C1554183-C182-4516-A8CB-4B45679E9D5F}"/>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CABC2F38-FE3C-4405-8CDD-48A6D65F0266}"/>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Visual Arts public-examination or SBA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a:t>
            </a:r>
          </a:p>
        </p:txBody>
      </p:sp>
      <p:sp>
        <p:nvSpPr>
          <p:cNvPr id="9" name="">
            <a:extLst xmlns:a="http://schemas.openxmlformats.org/drawingml/2006/main">
              <a:ext uri="{FF2B5EF4-FFF2-40B4-BE49-F238E27FC236}">
                <a16:creationId xmlns:a16="http://schemas.microsoft.com/office/drawing/2014/main" id="{A7E95322-6D0E-47E1-B265-4235375282D2}"/>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063700F6-507D-4FE6-8E5E-91162DCEDB35}"/>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B242817B-EF6C-4FE0-8373-3147C529AB65}"/>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43BC6491-558B-412D-A944-1D5C04BC719D}"/>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Visual Arts public-examination or SBA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res…</a:t>
            </a:r>
          </a:p>
        </p:txBody>
      </p:sp>
      <p:sp>
        <p:nvSpPr>
          <p:cNvPr id="13" name="">
            <a:extLst xmlns:a="http://schemas.openxmlformats.org/drawingml/2006/main">
              <a:ext uri="{FF2B5EF4-FFF2-40B4-BE49-F238E27FC236}">
                <a16:creationId xmlns:a16="http://schemas.microsoft.com/office/drawing/2014/main" id="{511BE99A-63F5-4C19-A0EA-428ABC733ABF}"/>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B236AC4D-6020-45F8-9AEC-B2D6EDB5E8C1}"/>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90895DC7-70FE-4C92-BFC1-6F3A40738E9E}"/>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3E3AA8BA-1737-4B2E-B49C-2C49120EA03C}"/>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Visual Arts public-examination or SBA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res…</a:t>
            </a:r>
          </a:p>
        </p:txBody>
      </p:sp>
      <p:sp>
        <p:nvSpPr>
          <p:cNvPr id="17" name="">
            <a:extLst xmlns:a="http://schemas.openxmlformats.org/drawingml/2006/main">
              <a:ext uri="{FF2B5EF4-FFF2-40B4-BE49-F238E27FC236}">
                <a16:creationId xmlns:a16="http://schemas.microsoft.com/office/drawing/2014/main" id="{66D40DE1-BC0A-4E7C-BCF5-ABBCEA738E32}"/>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2BFC8AC4-4FB6-441A-A88E-DC0A030EE0E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566F251-BBA9-4553-BA01-6BD889F09AB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0" name="">
            <a:extLst xmlns:a="http://schemas.openxmlformats.org/drawingml/2006/main">
              <a:ext uri="{FF2B5EF4-FFF2-40B4-BE49-F238E27FC236}">
                <a16:creationId xmlns:a16="http://schemas.microsoft.com/office/drawing/2014/main" id="{64E302AD-17AF-4CCB-88AC-4347F4262D7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709034861"/>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16911246-AAD0-4C9B-83B4-3DC998F357C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0FE89880-659A-4D32-AAF8-4B27539DA65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1dcb105a35034fd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6EF39CE-C2EA-4656-AC8A-5E30194F2E73}"/>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54340851-E331-41CF-A93E-43658D53789E}"/>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9C1AEF7-5C93-4299-84F0-CB3777BEB37E}"/>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4E5DE526-A9F0-49BF-8AAD-1317CD3A27FD}"/>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只收集参考图而没有实验</a:t>
            </a:r>
          </a:p>
        </p:txBody>
      </p:sp>
      <p:sp>
        <p:nvSpPr>
          <p:cNvPr id="8" name="">
            <a:extLst xmlns:a="http://schemas.openxmlformats.org/drawingml/2006/main">
              <a:ext uri="{FF2B5EF4-FFF2-40B4-BE49-F238E27FC236}">
                <a16:creationId xmlns:a16="http://schemas.microsoft.com/office/drawing/2014/main" id="{25A58CF4-6A8C-4D86-8989-5DCEFCE67956}"/>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84A3B150-8086-4636-8E6B-87985AE9E35F}"/>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8290A1A-38A6-4706-AE08-00ACEF9A0D21}"/>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8A21653D-5031-4603-9276-B8BAE389962A}"/>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The page demonstrates research, experiment, selection an…</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FAF35135-7FF8-4999-A027-72D004213CCC}"/>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4D1E6A06-4855-41D6-8B72-A5C7EA3AD67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190A42FA-A753-4328-AB66-33A2B70CCC5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15" name="">
            <a:extLst xmlns:a="http://schemas.openxmlformats.org/drawingml/2006/main">
              <a:ext uri="{FF2B5EF4-FFF2-40B4-BE49-F238E27FC236}">
                <a16:creationId xmlns:a16="http://schemas.microsoft.com/office/drawing/2014/main" id="{068ED52F-09CA-4232-98DE-0B1CF34AF36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241209041"/>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DAC61AEE-486F-4E54-BFF2-DCDC78B1F9A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4FDC8F24-85CE-4E2F-B203-97C6732821A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a43948321244fc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76C4BBF-99B8-4B91-948B-BC84B95E4846}"/>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0B424F9D-B953-4568-9523-CF9428B8BDAD}"/>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607E74D-C069-498D-8103-4A8780F2B953}"/>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6380D869-A398-4066-A20E-D0C529ADC0C5}"/>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Visual Arts public-examination or SBA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research page contains location sketches, tests with discarded shop receipts, one rejected layout with reasons, and a revised co…</a:t>
            </a:r>
          </a:p>
        </p:txBody>
      </p:sp>
      <p:sp>
        <p:nvSpPr>
          <p:cNvPr id="8" name="">
            <a:extLst xmlns:a="http://schemas.openxmlformats.org/drawingml/2006/main">
              <a:ext uri="{FF2B5EF4-FFF2-40B4-BE49-F238E27FC236}">
                <a16:creationId xmlns:a16="http://schemas.microsoft.com/office/drawing/2014/main" id="{B3378DF3-60A5-43D1-A578-44EB0B54606A}"/>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AB21C578-6546-4CFC-9D80-BCD3D5362DA7}"/>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DEA1A06-2910-41E1-A2EE-90C13C535699}"/>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25FF1A17-40D6-452A-91CA-BD9DC2E8D694}"/>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211F7B64-F629-41CD-B9A5-5609CC771E4A}"/>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5F1586EB-4350-4DCB-A05D-FAC371EF96F4}"/>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BD9E66B8-D119-49C4-9656-63D6BE2EFD0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E4A0C27-D9A9-4FB9-8E18-6280954064E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16" name="">
            <a:extLst xmlns:a="http://schemas.openxmlformats.org/drawingml/2006/main">
              <a:ext uri="{FF2B5EF4-FFF2-40B4-BE49-F238E27FC236}">
                <a16:creationId xmlns:a16="http://schemas.microsoft.com/office/drawing/2014/main" id="{47FA8262-C61E-43C2-B13D-8DD4938B936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1655417740"/>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11C778B0-F316-447C-9533-E2BD17627C5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BF8B115F-AD2D-4520-94FE-D6D8EFC3498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10961392a5c0405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526D654-31E0-49DF-BDC5-709D77B309AC}"/>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EAB617D2-D3B0-483A-9DF5-6DF911DE4DDC}"/>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B6961B7A-508B-4BFC-9B28-0BBD019CBF49}"/>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ECD0BF38-DA45-496E-BC30-556AC4747293}"/>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21533924-AF08-4DB3-9D61-B777B0D4281A}"/>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EB5CE206-138E-4434-9116-BE7921189599}"/>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4848"/>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research page …</a:t>
            </a:r>
          </a:p>
        </p:txBody>
      </p:sp>
      <p:sp>
        <p:nvSpPr>
          <p:cNvPr id="10" name="">
            <a:extLst xmlns:a="http://schemas.openxmlformats.org/drawingml/2006/main">
              <a:ext uri="{FF2B5EF4-FFF2-40B4-BE49-F238E27FC236}">
                <a16:creationId xmlns:a16="http://schemas.microsoft.com/office/drawing/2014/main" id="{8E69502E-55FA-40BA-A6F7-FC2FA894AFEF}"/>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高频错因：只收集参考图而没有实验</a:t>
            </a:r>
          </a:p>
        </p:txBody>
      </p:sp>
      <p:sp>
        <p:nvSpPr>
          <p:cNvPr id="11" name="">
            <a:extLst xmlns:a="http://schemas.openxmlformats.org/drawingml/2006/main">
              <a:ext uri="{FF2B5EF4-FFF2-40B4-BE49-F238E27FC236}">
                <a16:creationId xmlns:a16="http://schemas.microsoft.com/office/drawing/2014/main" id="{74ECB84A-9E49-4A20-91FB-134584A1AD7D}"/>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443E172A-CBA7-4D8D-812F-743AAD3690C0}"/>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4A97303E-517B-4BFD-874B-870412405980}"/>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创意发展必须留下选择与淘汰证据</a:t>
            </a:r>
          </a:p>
        </p:txBody>
      </p:sp>
      <p:sp>
        <p:nvSpPr>
          <p:cNvPr id="14" name="">
            <a:extLst xmlns:a="http://schemas.openxmlformats.org/drawingml/2006/main">
              <a:ext uri="{FF2B5EF4-FFF2-40B4-BE49-F238E27FC236}">
                <a16:creationId xmlns:a16="http://schemas.microsoft.com/office/drawing/2014/main" id="{CD0B1C26-B8FE-4615-85C7-8B229609017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41930CE4-6AB8-46CF-90AD-3734FD8B131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CA578EAF-8ECE-47D7-A0FE-BA0A2B87C4C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17" name="">
            <a:extLst xmlns:a="http://schemas.openxmlformats.org/drawingml/2006/main">
              <a:ext uri="{FF2B5EF4-FFF2-40B4-BE49-F238E27FC236}">
                <a16:creationId xmlns:a16="http://schemas.microsoft.com/office/drawing/2014/main" id="{CF9583FD-74B4-49C6-832B-8EF94D1FDF9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859743935"/>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5" name="">
            <a:extLst xmlns:a="http://schemas.openxmlformats.org/drawingml/2006/main">
              <a:ext uri="{FF2B5EF4-FFF2-40B4-BE49-F238E27FC236}">
                <a16:creationId xmlns:a16="http://schemas.microsoft.com/office/drawing/2014/main" id="{B7DAE318-F179-4363-8E42-B27639F0B51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5205CFC4-241D-48F1-BECF-7013E6A3B44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7" name=""/>
          <p:cNvPicPr>
            <a:picLocks xmlns:a="http://schemas.openxmlformats.org/drawingml/2006/main" noChangeAspect="1"/>
          </p:cNvPicPr>
          <p:nvPr/>
        </p:nvPicPr>
        <p:blipFill>
          <a:blip xmlns:r="http://schemas.openxmlformats.org/officeDocument/2006/relationships" xmlns:a="http://schemas.openxmlformats.org/drawingml/2006/main" r:embed="Rb0f7f8966b6546f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6BEA771-A815-438D-B5C2-606E678EC37E}"/>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AB2537AE-2A33-4384-88C3-3F3FAF6D3BF6}"/>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F7B1D02-0BC3-4251-A939-B94BC22EA27E}"/>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54A8AB6E-011C-4B78-9127-26B663027609}"/>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8E8DF624-D691-48F0-8365-7C9BEFA73A24}"/>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发散</a:t>
            </a:r>
          </a:p>
        </p:txBody>
      </p:sp>
      <p:sp>
        <p:nvSpPr>
          <p:cNvPr id="9" name="">
            <a:extLst xmlns:a="http://schemas.openxmlformats.org/drawingml/2006/main">
              <a:ext uri="{FF2B5EF4-FFF2-40B4-BE49-F238E27FC236}">
                <a16:creationId xmlns:a16="http://schemas.microsoft.com/office/drawing/2014/main" id="{13B6DDD4-96B8-4A8A-8734-8A1D232A8ADE}"/>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5385F31E-148E-4F2F-9BF7-FE0D9F0F9D2E}"/>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试验</a:t>
            </a:r>
          </a:p>
        </p:txBody>
      </p:sp>
      <p:sp>
        <p:nvSpPr>
          <p:cNvPr id="11" name="">
            <a:extLst xmlns:a="http://schemas.openxmlformats.org/drawingml/2006/main">
              <a:ext uri="{FF2B5EF4-FFF2-40B4-BE49-F238E27FC236}">
                <a16:creationId xmlns:a16="http://schemas.microsoft.com/office/drawing/2014/main" id="{9A130D26-4F52-4729-9A6A-369DE6C0216F}"/>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81A7AF18-72ED-417E-A12F-A683F70E97D1}"/>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筛选</a:t>
            </a:r>
          </a:p>
        </p:txBody>
      </p:sp>
      <p:sp>
        <p:nvSpPr>
          <p:cNvPr id="13" name="">
            <a:extLst xmlns:a="http://schemas.openxmlformats.org/drawingml/2006/main">
              <a:ext uri="{FF2B5EF4-FFF2-40B4-BE49-F238E27FC236}">
                <a16:creationId xmlns:a16="http://schemas.microsoft.com/office/drawing/2014/main" id="{3714A474-8D38-46D9-AF59-2DA2C910096A}"/>
              </a:ext>
            </a:extLst>
          </p:cNvPr>
          <p:cNvSpPr>
            <a:spLocks xmlns:a="http://schemas.openxmlformats.org/drawingml/2006/main" noGrp="1"/>
          </p:cNvSpPr>
          <p:nvPr/>
        </p:nvSpPr>
        <p:spPr>
          <a:xfrm xmlns:a="http://schemas.openxmlformats.org/drawingml/2006/main">
            <a:off x="914400" y="45339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04</a:t>
            </a:r>
          </a:p>
        </p:txBody>
      </p:sp>
      <p:sp>
        <p:nvSpPr>
          <p:cNvPr id="14" name="">
            <a:extLst xmlns:a="http://schemas.openxmlformats.org/drawingml/2006/main">
              <a:ext uri="{FF2B5EF4-FFF2-40B4-BE49-F238E27FC236}">
                <a16:creationId xmlns:a16="http://schemas.microsoft.com/office/drawing/2014/main" id="{9DF74880-728F-4A4A-B854-5F5ED0B5DFA8}"/>
              </a:ext>
            </a:extLst>
          </p:cNvPr>
          <p:cNvSpPr>
            <a:spLocks xmlns:a="http://schemas.openxmlformats.org/drawingml/2006/main" noGrp="1"/>
          </p:cNvSpPr>
          <p:nvPr/>
        </p:nvSpPr>
        <p:spPr>
          <a:xfrm xmlns:a="http://schemas.openxmlformats.org/drawingml/2006/main">
            <a:off x="1447800" y="44958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深化</a:t>
            </a:r>
          </a:p>
        </p:txBody>
      </p:sp>
      <p:sp>
        <p:nvSpPr>
          <p:cNvPr id="15" name="">
            <a:extLst xmlns:a="http://schemas.openxmlformats.org/drawingml/2006/main">
              <a:ext uri="{FF2B5EF4-FFF2-40B4-BE49-F238E27FC236}">
                <a16:creationId xmlns:a16="http://schemas.microsoft.com/office/drawing/2014/main" id="{00D98551-2B7E-4574-B0F3-28EADEFE14FD}"/>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4BE87572-7F66-4349-A532-FB5AA180CE1A}"/>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7" name="">
            <a:extLst xmlns:a="http://schemas.openxmlformats.org/drawingml/2006/main">
              <a:ext uri="{FF2B5EF4-FFF2-40B4-BE49-F238E27FC236}">
                <a16:creationId xmlns:a16="http://schemas.microsoft.com/office/drawing/2014/main" id="{7C89E44B-7972-481F-8614-9CB312178B8A}"/>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3958"/>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【原创训练材料｜参数为训练所设】A research page contains l…</a:t>
            </a:r>
          </a:p>
        </p:txBody>
      </p:sp>
      <p:sp>
        <p:nvSpPr>
          <p:cNvPr id="18" name="">
            <a:extLst xmlns:a="http://schemas.openxmlformats.org/drawingml/2006/main">
              <a:ext uri="{FF2B5EF4-FFF2-40B4-BE49-F238E27FC236}">
                <a16:creationId xmlns:a16="http://schemas.microsoft.com/office/drawing/2014/main" id="{48432DFF-7A48-4D1D-86E4-C011F7EAAF61}"/>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B99BB65B-A175-4CBE-947E-06A46DF9E3E5}"/>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20" name="">
            <a:extLst xmlns:a="http://schemas.openxmlformats.org/drawingml/2006/main">
              <a:ext uri="{FF2B5EF4-FFF2-40B4-BE49-F238E27FC236}">
                <a16:creationId xmlns:a16="http://schemas.microsoft.com/office/drawing/2014/main" id="{CBA839F4-0C4A-45C2-B2EF-FD73F0BA15D5}"/>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The page demonstrates research, experiment, sele…</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21" name="">
            <a:extLst xmlns:a="http://schemas.openxmlformats.org/drawingml/2006/main">
              <a:ext uri="{FF2B5EF4-FFF2-40B4-BE49-F238E27FC236}">
                <a16:creationId xmlns:a16="http://schemas.microsoft.com/office/drawing/2014/main" id="{6C221C08-42DA-48C3-A1DF-4B39A3D250E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2" name="">
            <a:extLst xmlns:a="http://schemas.openxmlformats.org/drawingml/2006/main">
              <a:ext uri="{FF2B5EF4-FFF2-40B4-BE49-F238E27FC236}">
                <a16:creationId xmlns:a16="http://schemas.microsoft.com/office/drawing/2014/main" id="{E1EB4A3A-96F3-4F3B-A0FA-6B56E20A372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3" name="">
            <a:extLst xmlns:a="http://schemas.openxmlformats.org/drawingml/2006/main">
              <a:ext uri="{FF2B5EF4-FFF2-40B4-BE49-F238E27FC236}">
                <a16:creationId xmlns:a16="http://schemas.microsoft.com/office/drawing/2014/main" id="{AECBD2B4-1308-4D06-A994-115DF36B245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4" name="">
            <a:extLst xmlns:a="http://schemas.openxmlformats.org/drawingml/2006/main">
              <a:ext uri="{FF2B5EF4-FFF2-40B4-BE49-F238E27FC236}">
                <a16:creationId xmlns:a16="http://schemas.microsoft.com/office/drawing/2014/main" id="{2D1DE83D-BD9F-40F8-A491-D68BB6090F3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196963764"/>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86E0281-3FC9-4F74-B504-4787EB4D48E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13CC461F-99E2-486B-9741-36A17AAFE40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654ffcad1a60412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08547DB-AC14-4FAB-823B-7D527C96379A}"/>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035FB2DC-F750-4201-A55C-D4AB41CBB0DF}"/>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E485CFC-8B82-40AE-9625-97D9FBDF2A02}"/>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6E17B1E1-73DE-4FC0-A809-B6A98C000C26}"/>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48DE2FDA-F77F-4846-928E-DDFC92AC63CA}"/>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9BD5D554-F2CE-426E-8EC3-C54E61DCB001}"/>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5D54CA20-0449-47A7-8D4E-7463C100C603}"/>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577F20DC-C043-4160-9E56-6EEDDF7256AD}"/>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8C729FE7-16F7-4876-8A08-DD7F817844FB}"/>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9F4C7588-FFF0-4D41-880D-B1E120BC30F0}"/>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D6670C57-4AC8-49B4-86A5-2C4E6ABCDC9B}"/>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E879FF5-5DC9-4AF8-879D-FEE0880D0CF5}"/>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38C7FB20-A1D5-468F-8E2D-DAB7B5D00F7F}"/>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只收集参考图而没有实验</a:t>
            </a:r>
          </a:p>
        </p:txBody>
      </p:sp>
      <p:sp>
        <p:nvSpPr>
          <p:cNvPr id="17" name="">
            <a:extLst xmlns:a="http://schemas.openxmlformats.org/drawingml/2006/main">
              <a:ext uri="{FF2B5EF4-FFF2-40B4-BE49-F238E27FC236}">
                <a16:creationId xmlns:a16="http://schemas.microsoft.com/office/drawing/2014/main" id="{3D1D0B7B-93E0-433F-8289-7FF7855D1ACD}"/>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D9F1A2BE-3D86-47C0-B7C0-081DE65312A8}"/>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D1C199E1-6FA1-4B86-82D5-110203BD80ED}"/>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700CBD02-6B1E-4228-9AF8-DD36536B029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AE64E30B-6E89-4588-BDA1-EAFDC11ABE2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2" name="">
            <a:extLst xmlns:a="http://schemas.openxmlformats.org/drawingml/2006/main">
              <a:ext uri="{FF2B5EF4-FFF2-40B4-BE49-F238E27FC236}">
                <a16:creationId xmlns:a16="http://schemas.microsoft.com/office/drawing/2014/main" id="{720786C4-DA52-4FD6-8CFB-B2A5E3C75E1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1062376719"/>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7BFB3A6-7D0E-4B36-A463-F296D4C8EC3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3100A113-806C-49DE-902A-538A88A267D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8323c686208645a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7A26EFB-F6BC-46F1-B4E3-3693EA6D8B1A}"/>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C9C76511-7814-4340-9AA5-ACF80C7CCE5A}"/>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50AD52F-3BE6-4322-95E6-307CD81C95B7}"/>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8A5EDA9A-050C-4F1D-B45B-167B276EADF7}"/>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主题研究与创意发展</a:t>
            </a:r>
          </a:p>
        </p:txBody>
      </p:sp>
      <p:sp>
        <p:nvSpPr>
          <p:cNvPr id="8" name="">
            <a:extLst xmlns:a="http://schemas.openxmlformats.org/drawingml/2006/main">
              <a:ext uri="{FF2B5EF4-FFF2-40B4-BE49-F238E27FC236}">
                <a16:creationId xmlns:a16="http://schemas.microsoft.com/office/drawing/2014/main" id="{900DDB09-A2F7-46C3-B1DC-B3E55FAB6FC0}"/>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A83E24E8-A25D-4198-A1C5-88C03D0D0C28}"/>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0BD05EF9-319F-4E90-A129-C1DC8B062785}"/>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创意发展必须留下选择与淘汰证据</a:t>
            </a:r>
          </a:p>
        </p:txBody>
      </p:sp>
      <p:sp>
        <p:nvSpPr>
          <p:cNvPr id="11" name="">
            <a:extLst xmlns:a="http://schemas.openxmlformats.org/drawingml/2006/main">
              <a:ext uri="{FF2B5EF4-FFF2-40B4-BE49-F238E27FC236}">
                <a16:creationId xmlns:a16="http://schemas.microsoft.com/office/drawing/2014/main" id="{AA2FE94F-6B45-487C-98A7-4BEA0DDA2C71}"/>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21AD2E42-8045-40DC-8682-9D82B87CD549}"/>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1BB232E6-954C-48CF-9174-62F59026F092}"/>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发散—试验—筛选—深化</a:t>
            </a:r>
          </a:p>
        </p:txBody>
      </p:sp>
      <p:sp>
        <p:nvSpPr>
          <p:cNvPr id="14" name="">
            <a:extLst xmlns:a="http://schemas.openxmlformats.org/drawingml/2006/main">
              <a:ext uri="{FF2B5EF4-FFF2-40B4-BE49-F238E27FC236}">
                <a16:creationId xmlns:a16="http://schemas.microsoft.com/office/drawing/2014/main" id="{1D5357EC-FDB8-4AFD-8A49-D8C68D16B58A}"/>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D546A547-3E74-4D39-B3A3-C557EF472775}"/>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1608AEEC-2DAF-4519-B9FE-7FE49562A745}"/>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只收集参考图而没有实验</a:t>
            </a:r>
          </a:p>
        </p:txBody>
      </p:sp>
      <p:sp>
        <p:nvSpPr>
          <p:cNvPr id="17" name="">
            <a:extLst xmlns:a="http://schemas.openxmlformats.org/drawingml/2006/main">
              <a:ext uri="{FF2B5EF4-FFF2-40B4-BE49-F238E27FC236}">
                <a16:creationId xmlns:a16="http://schemas.microsoft.com/office/drawing/2014/main" id="{99D5E534-9FA8-467B-8CE5-4CF4B38F454A}"/>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780C5BAC-176B-455D-9708-41B8728D260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C8284955-E289-47D6-B94D-FD4A0454930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0" name="">
            <a:extLst xmlns:a="http://schemas.openxmlformats.org/drawingml/2006/main">
              <a:ext uri="{FF2B5EF4-FFF2-40B4-BE49-F238E27FC236}">
                <a16:creationId xmlns:a16="http://schemas.microsoft.com/office/drawing/2014/main" id="{1B75DB39-D46F-4311-A7EC-2E2A742C12E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2096204431"/>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8BCB1A65-E0D1-41EB-8604-020666420F3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34348AAA-7D6C-4817-8895-3DA6C982B5E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64bd41940def444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721871B-B017-436D-9C09-C42317025CBF}"/>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61D35754-478E-4455-BC31-5A1C2EBAA053}"/>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409A7A0-1C6A-4E0B-8C9B-1687878965EF}"/>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13F38F00-42B4-438E-9E3C-F3D5FFC098DD}"/>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a:t>
            </a:r>
          </a:p>
        </p:txBody>
      </p:sp>
      <p:sp>
        <p:nvSpPr>
          <p:cNvPr id="8" name="">
            <a:extLst xmlns:a="http://schemas.openxmlformats.org/drawingml/2006/main">
              <a:ext uri="{FF2B5EF4-FFF2-40B4-BE49-F238E27FC236}">
                <a16:creationId xmlns:a16="http://schemas.microsoft.com/office/drawing/2014/main" id="{4230955E-B0EA-4BF9-9844-CA625D916308}"/>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CF6754AD-BB8E-4785-8B19-D13C3B24E539}"/>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A5BA24A7-3497-45D5-8423-FCBF37B53CED}"/>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创意发展必须留下选择与淘汰证据</a:t>
            </a:r>
          </a:p>
        </p:txBody>
      </p:sp>
      <p:sp>
        <p:nvSpPr>
          <p:cNvPr id="11" name="">
            <a:extLst xmlns:a="http://schemas.openxmlformats.org/drawingml/2006/main">
              <a:ext uri="{FF2B5EF4-FFF2-40B4-BE49-F238E27FC236}">
                <a16:creationId xmlns:a16="http://schemas.microsoft.com/office/drawing/2014/main" id="{306D4495-0276-412B-A6D6-B1E726543DB6}"/>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25879391-5F74-453B-B9DB-AB7E041A8DE3}"/>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DDFC3325-691C-44C4-A70F-614AD4475EED}"/>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发散—试验—筛选—深化</a:t>
            </a:r>
          </a:p>
        </p:txBody>
      </p:sp>
      <p:sp>
        <p:nvSpPr>
          <p:cNvPr id="14" name="">
            <a:extLst xmlns:a="http://schemas.openxmlformats.org/drawingml/2006/main">
              <a:ext uri="{FF2B5EF4-FFF2-40B4-BE49-F238E27FC236}">
                <a16:creationId xmlns:a16="http://schemas.microsoft.com/office/drawing/2014/main" id="{BC3CB679-D065-4577-BA5D-AF39F38C661B}"/>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B8D8D88C-AD5E-46FF-9B8C-CCCE8C36050E}"/>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53A5F4DB-EAEB-4B9C-884E-9025FAC8F8A1}"/>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检查：只收集参考图而没有实验</a:t>
            </a:r>
          </a:p>
        </p:txBody>
      </p:sp>
      <p:sp>
        <p:nvSpPr>
          <p:cNvPr id="17" name="">
            <a:extLst xmlns:a="http://schemas.openxmlformats.org/drawingml/2006/main">
              <a:ext uri="{FF2B5EF4-FFF2-40B4-BE49-F238E27FC236}">
                <a16:creationId xmlns:a16="http://schemas.microsoft.com/office/drawing/2014/main" id="{EE7DACE2-B63F-4868-B097-B8C7903D342E}"/>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1FDE7D3B-DF01-451B-A804-BA24E826C2E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35129571-F3E8-45B7-AC11-69FA99E59BA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0" name="">
            <a:extLst xmlns:a="http://schemas.openxmlformats.org/drawingml/2006/main">
              <a:ext uri="{FF2B5EF4-FFF2-40B4-BE49-F238E27FC236}">
                <a16:creationId xmlns:a16="http://schemas.microsoft.com/office/drawing/2014/main" id="{F3AA0E6C-037B-46AF-AA19-6D87CC25C2E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1877406039"/>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CAB150DD-40CF-4CED-AF26-20EC8CA736C9}"/>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5920DD34-E899-4018-9E6B-956DA9BDF78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aad976994d77444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FA024F0-0D57-403A-899A-6AAE730BE39C}"/>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9F997D7F-343D-4664-BD7A-AFE4EE9C80AD}"/>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300A057-A97E-4D7A-96CE-FEFCB09FF8A8}"/>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97BE4B1B-CB10-4821-9C8E-7B1D73278580}"/>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Visual Arts public-examination or SBA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【原创训练材料｜参数为训练所设】A research page contains location sketches, tests with discarded shop receipts, one rejected layout with reaso…</a:t>
            </a:r>
          </a:p>
        </p:txBody>
      </p:sp>
      <p:sp>
        <p:nvSpPr>
          <p:cNvPr id="8" name="">
            <a:extLst xmlns:a="http://schemas.openxmlformats.org/drawingml/2006/main">
              <a:ext uri="{FF2B5EF4-FFF2-40B4-BE49-F238E27FC236}">
                <a16:creationId xmlns:a16="http://schemas.microsoft.com/office/drawing/2014/main" id="{8855ACDA-E532-43EC-84A8-050512FE27CB}"/>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Visual Arts 公开评核框架、作品评赏与作品集任务要求｜Visual Arts public-examination or SBA skill adapted to MCQ·错…</a:t>
            </a:r>
          </a:p>
        </p:txBody>
      </p:sp>
      <p:sp>
        <p:nvSpPr>
          <p:cNvPr id="9" name="">
            <a:extLst xmlns:a="http://schemas.openxmlformats.org/drawingml/2006/main">
              <a:ext uri="{FF2B5EF4-FFF2-40B4-BE49-F238E27FC236}">
                <a16:creationId xmlns:a16="http://schemas.microsoft.com/office/drawing/2014/main" id="{76D0E23E-DCBA-4334-AE4C-E34A068A3663}"/>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3DAC1DE-6122-4607-83C8-E37B6AA97DB2}"/>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B423CED9-7AF2-486B-B319-EA68CD384B85}"/>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67B5D035-DCF4-4537-8DEF-BEDDA99FCAFE}"/>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DA54B932-8D70-420A-B389-93A524EE9DAE}"/>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245C5E85-F8DF-4F5D-BB3F-A353C58917E2}"/>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E33F968A-CDDC-4A87-97E0-8958B7A6419C}"/>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54E442B5-FDA4-4F6D-BF28-1FE00EF923A4}"/>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A5528BC9-F561-4650-9953-51F8257B5E5A}"/>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44FA9389-F1DE-4CF1-96A7-BAD1D0A6EA39}"/>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DF66D7C6-E6AE-41A5-8ADF-35981E1E8B95}"/>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27386BC0-CA1D-42E0-AED4-85BBBE33D7E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5688A3D-73A8-4487-A865-A0CB31C86B7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2" name="">
            <a:extLst xmlns:a="http://schemas.openxmlformats.org/drawingml/2006/main">
              <a:ext uri="{FF2B5EF4-FFF2-40B4-BE49-F238E27FC236}">
                <a16:creationId xmlns:a16="http://schemas.microsoft.com/office/drawing/2014/main" id="{4DB99A67-3F21-46D4-90F5-C76420F587E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422657300"/>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366503C9-52E8-4D86-8605-71636051CA2D}"/>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935577D1-5947-440D-835B-617253532DA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20fd992a1044b4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9EC67256-4668-47BF-818E-086669ABBE4C}"/>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3ECC1C12-E8CB-4F72-8085-47B386DB6E03}"/>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0E76980-AA64-47B3-9485-55CCE00D6158}"/>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638F8C21-D5E5-49E6-B822-7E7301939883}"/>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6F56A783-B537-490D-BE12-8CEFBD181643}"/>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Visual Arts public-examination or SBA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a:t>
            </a:r>
          </a:p>
        </p:txBody>
      </p:sp>
      <p:sp>
        <p:nvSpPr>
          <p:cNvPr id="9" name="">
            <a:extLst xmlns:a="http://schemas.openxmlformats.org/drawingml/2006/main">
              <a:ext uri="{FF2B5EF4-FFF2-40B4-BE49-F238E27FC236}">
                <a16:creationId xmlns:a16="http://schemas.microsoft.com/office/drawing/2014/main" id="{9A0D07C9-0D93-422C-9277-1FABEC29F4B2}"/>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D86D7CBB-B6FC-44B7-B146-3AEE822A804B}"/>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0B1093A6-A28D-4E3F-8255-8DAC3C74CC5E}"/>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2698C958-64E6-44A6-8A95-1268633BDE67}"/>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Visual Arts public-examination or SBA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【原创训练材料｜参数为训练所设】A res…</a:t>
            </a:r>
          </a:p>
        </p:txBody>
      </p:sp>
      <p:sp>
        <p:nvSpPr>
          <p:cNvPr id="13" name="">
            <a:extLst xmlns:a="http://schemas.openxmlformats.org/drawingml/2006/main">
              <a:ext uri="{FF2B5EF4-FFF2-40B4-BE49-F238E27FC236}">
                <a16:creationId xmlns:a16="http://schemas.microsoft.com/office/drawing/2014/main" id="{EA3B6B23-5D5B-4E4A-8885-9424F793D6C1}"/>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298E5F41-4718-4657-AE31-15896859E73C}"/>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26DB4FED-8241-41F1-B903-91474E8D2231}"/>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3402D0C7-46FB-4C30-8EB8-DCD42F5D258D}"/>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Visual Arts public-examination or SBA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【原创训练材料｜参数为训练所设】A res…</a:t>
            </a:r>
          </a:p>
        </p:txBody>
      </p:sp>
      <p:sp>
        <p:nvSpPr>
          <p:cNvPr id="17" name="">
            <a:extLst xmlns:a="http://schemas.openxmlformats.org/drawingml/2006/main">
              <a:ext uri="{FF2B5EF4-FFF2-40B4-BE49-F238E27FC236}">
                <a16:creationId xmlns:a16="http://schemas.microsoft.com/office/drawing/2014/main" id="{B40F5B77-8DD1-4A77-8AB9-69D0F489B88B}"/>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06F19AD1-4409-44BE-89D9-B3479B76D4B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6D4A9A81-79D6-4119-A149-418E35B91A1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20" name="">
            <a:extLst xmlns:a="http://schemas.openxmlformats.org/drawingml/2006/main">
              <a:ext uri="{FF2B5EF4-FFF2-40B4-BE49-F238E27FC236}">
                <a16:creationId xmlns:a16="http://schemas.microsoft.com/office/drawing/2014/main" id="{E1E0CBD1-C50B-4A5B-8F88-BB35DFED7E9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1001805978"/>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C5438BAD-758B-4A6D-AB05-FFBA0DD8720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4249D80B-BB3F-47DC-BADB-2DC491A2AF3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02045a9173a422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6A2D6E5-F5CF-48A1-A0BE-3BA852444C85}"/>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B46B4569-6E9E-48CA-A12D-5CE7A39596C1}"/>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D5D47348-5A87-449E-BD20-F194967B670A}"/>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4DFE17A2-3408-4F8A-BAC6-F889AFA4694B}"/>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只收集参考图而没有实验</a:t>
            </a:r>
          </a:p>
        </p:txBody>
      </p:sp>
      <p:sp>
        <p:nvSpPr>
          <p:cNvPr id="8" name="">
            <a:extLst xmlns:a="http://schemas.openxmlformats.org/drawingml/2006/main">
              <a:ext uri="{FF2B5EF4-FFF2-40B4-BE49-F238E27FC236}">
                <a16:creationId xmlns:a16="http://schemas.microsoft.com/office/drawing/2014/main" id="{BDFF1F60-A594-4DF7-8552-BE37C70F38BF}"/>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68C7E870-BE17-4CF2-8CA2-C05F0D8271FA}"/>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3AC03B80-CC88-4E7F-83B7-6C80BFD61A64}"/>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571DB2DC-B23E-4022-8CCF-E2ED68CBA6F5}"/>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Add a further test that changes one comp…</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6D5F3153-DDA9-44C3-A892-9F0F783D3068}"/>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E6094675-F310-4730-91F2-27D6EAF50D7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CBFE8FD1-E79C-4024-AFC8-582CCF4EE059}"/>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15" name="">
            <a:extLst xmlns:a="http://schemas.openxmlformats.org/drawingml/2006/main">
              <a:ext uri="{FF2B5EF4-FFF2-40B4-BE49-F238E27FC236}">
                <a16:creationId xmlns:a16="http://schemas.microsoft.com/office/drawing/2014/main" id="{D0B0812D-8844-46AD-9672-E366346F17BF}"/>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1246097360"/>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883AB360-4E8E-413E-B956-927B41D97DE2}"/>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FD63B944-9027-496A-9F03-49E04699F55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d62a43398a2d4693"/>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CA26FF6-B905-400B-A916-42E81B76162C}"/>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F937137C-6D9E-47D9-A440-2B9D469FE3FF}"/>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5A29FD0-F335-4281-81A7-F2B9A6B0A778}"/>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CC9B0FA9-8EF5-416C-B875-08B6B286BED2}"/>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Visual Arts public-examination or SBA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【原创训练材料｜参数为训练所设】A research page contains location sketches, tests with discarded shop receipts, one rejected layout with reasons, and a revised co…</a:t>
            </a:r>
          </a:p>
        </p:txBody>
      </p:sp>
      <p:sp>
        <p:nvSpPr>
          <p:cNvPr id="8" name="">
            <a:extLst xmlns:a="http://schemas.openxmlformats.org/drawingml/2006/main">
              <a:ext uri="{FF2B5EF4-FFF2-40B4-BE49-F238E27FC236}">
                <a16:creationId xmlns:a16="http://schemas.microsoft.com/office/drawing/2014/main" id="{77666952-DAED-4EA7-8F79-B471DAD7AE1B}"/>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504B029F-1E26-494E-8985-05C4EB5F5A29}"/>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33666A9-B7AE-49E9-99F9-9F6A26EFB231}"/>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2BCBA3CB-B615-4FEB-82BF-236686FC4C5E}"/>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32BF49DB-86BC-4B51-B2D8-6DE842CA69EF}"/>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6FDF56F9-7029-4B46-A884-E96F968F79C5}"/>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061DDAD1-2D3D-4996-BD3D-915D3E9F420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E49C2DD-4C6F-4EF9-BBE3-71D8CD9F7A7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VA · 主题研究与创意发展</a:t>
            </a:r>
          </a:p>
        </p:txBody>
      </p:sp>
      <p:sp>
        <p:nvSpPr>
          <p:cNvPr id="16" name="">
            <a:extLst xmlns:a="http://schemas.openxmlformats.org/drawingml/2006/main">
              <a:ext uri="{FF2B5EF4-FFF2-40B4-BE49-F238E27FC236}">
                <a16:creationId xmlns:a16="http://schemas.microsoft.com/office/drawing/2014/main" id="{9AD1D279-6D67-48E2-9392-8A0D6B1A36A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16860338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2026-08-19T09:08:00.4510000Z</dcterms:created>
  <dcterms:modified xsi:type="dcterms:W3CDTF">2026-08-19T09:08:00.4510000Z</dcterms:modified>
</coreProperties>
</file>