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63c83763ba4e10" /><Relationship Type="http://schemas.openxmlformats.org/officeDocument/2006/relationships/extended-properties" Target="/docProps/app.xml" Id="Rf89fe3153dcd41b0" /><Relationship Type="http://schemas.openxmlformats.org/officeDocument/2006/relationships/officeDocument" Target="/ppt/presentation.xml" Id="Rc1e7bb3154b54bd3" /></Relationships>
</file>

<file path=ppt/presentation.xml><?xml version="1.0" encoding="utf-8"?>
<p:presentation xmlns:p="http://schemas.openxmlformats.org/presentationml/2006/main">
  <p:sldMasterIdLst>
    <p:sldMasterId xmlns:r="http://schemas.openxmlformats.org/officeDocument/2006/relationships" id="2147483648" r:id="Rda785a610f914f21"/>
  </p:sldMasterIdLst>
  <p:notesMasterIdLst>
    <p:notesMasterId xmlns:r="http://schemas.openxmlformats.org/officeDocument/2006/relationships" r:id="Re06c263781734c07"/>
  </p:notesMasterIdLst>
  <p:sldIdLst>
    <p:sldId xmlns:r="http://schemas.openxmlformats.org/officeDocument/2006/relationships" id="256" r:id="R5e5c487b19c846dd"/>
    <p:sldId xmlns:r="http://schemas.openxmlformats.org/officeDocument/2006/relationships" id="257" r:id="Rcb205fba1656450f"/>
    <p:sldId xmlns:r="http://schemas.openxmlformats.org/officeDocument/2006/relationships" id="258" r:id="R4e51c7963b3043e3"/>
    <p:sldId xmlns:r="http://schemas.openxmlformats.org/officeDocument/2006/relationships" id="259" r:id="Re4c8579d34bb47c2"/>
    <p:sldId xmlns:r="http://schemas.openxmlformats.org/officeDocument/2006/relationships" id="260" r:id="Ra46751037bb94830"/>
    <p:sldId xmlns:r="http://schemas.openxmlformats.org/officeDocument/2006/relationships" id="261" r:id="R76c50c742e46433d"/>
    <p:sldId xmlns:r="http://schemas.openxmlformats.org/officeDocument/2006/relationships" id="262" r:id="R7cd65eb6eda846c0"/>
    <p:sldId xmlns:r="http://schemas.openxmlformats.org/officeDocument/2006/relationships" id="263" r:id="R0e8ceab9de754d66"/>
    <p:sldId xmlns:r="http://schemas.openxmlformats.org/officeDocument/2006/relationships" id="264" r:id="Re0e4a67038fa4ac2"/>
    <p:sldId xmlns:r="http://schemas.openxmlformats.org/officeDocument/2006/relationships" id="265" r:id="R7738549a77ad4939"/>
    <p:sldId xmlns:r="http://schemas.openxmlformats.org/officeDocument/2006/relationships" id="266" r:id="Rdfd7b4691a224a6e"/>
    <p:sldId xmlns:r="http://schemas.openxmlformats.org/officeDocument/2006/relationships" id="267" r:id="Rb4109e30956a47ff"/>
    <p:sldId xmlns:r="http://schemas.openxmlformats.org/officeDocument/2006/relationships" id="268" r:id="R0e88af3a602b46d6"/>
    <p:sldId xmlns:r="http://schemas.openxmlformats.org/officeDocument/2006/relationships" id="269" r:id="Rdd269f3971e94c88"/>
    <p:sldId xmlns:r="http://schemas.openxmlformats.org/officeDocument/2006/relationships" id="270" r:id="Ree4154c830784959"/>
    <p:sldId xmlns:r="http://schemas.openxmlformats.org/officeDocument/2006/relationships" id="271" r:id="Rd86d2010eb1a4ffb"/>
    <p:sldId xmlns:r="http://schemas.openxmlformats.org/officeDocument/2006/relationships" id="272" r:id="Ra71cd2ec9d804dc5"/>
    <p:sldId xmlns:r="http://schemas.openxmlformats.org/officeDocument/2006/relationships" id="273" r:id="Rb7dcc6beef934ec8"/>
    <p:sldId xmlns:r="http://schemas.openxmlformats.org/officeDocument/2006/relationships" id="274" r:id="R7f86de0ec9974bb3"/>
    <p:sldId xmlns:r="http://schemas.openxmlformats.org/officeDocument/2006/relationships" id="275" r:id="R8712e7b018fe4ded"/>
    <p:sldId xmlns:r="http://schemas.openxmlformats.org/officeDocument/2006/relationships" id="276" r:id="R5c558da266fd459e"/>
    <p:sldId xmlns:r="http://schemas.openxmlformats.org/officeDocument/2006/relationships" id="277" r:id="R584002e4f20a4d03"/>
    <p:sldId xmlns:r="http://schemas.openxmlformats.org/officeDocument/2006/relationships" id="278" r:id="R8f432a5e7f424efb"/>
    <p:sldId xmlns:r="http://schemas.openxmlformats.org/officeDocument/2006/relationships" id="279" r:id="R9a43bc21090548f2"/>
    <p:sldId xmlns:r="http://schemas.openxmlformats.org/officeDocument/2006/relationships" id="280" r:id="R49a17ddd93bf4f93"/>
    <p:sldId xmlns:r="http://schemas.openxmlformats.org/officeDocument/2006/relationships" id="281" r:id="Rc7aa41d533254f40"/>
    <p:sldId xmlns:r="http://schemas.openxmlformats.org/officeDocument/2006/relationships" id="282" r:id="R9d41e2de4b9e449c"/>
    <p:sldId xmlns:r="http://schemas.openxmlformats.org/officeDocument/2006/relationships" id="283" r:id="R52097969f064467e"/>
    <p:sldId xmlns:r="http://schemas.openxmlformats.org/officeDocument/2006/relationships" id="284" r:id="Rcb3a578a69af4cd6"/>
    <p:sldId xmlns:r="http://schemas.openxmlformats.org/officeDocument/2006/relationships" id="285" r:id="Rfc0912cb4d6d496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1fed6c5440945f3" /><Relationship Type="http://schemas.openxmlformats.org/officeDocument/2006/relationships/slideMaster" Target="/ppt/slideMasters/slideMaster1.xml" Id="Rda785a610f914f21" /><Relationship Type="http://schemas.openxmlformats.org/officeDocument/2006/relationships/notesMaster" Target="/ppt/notesMasters/notesMaster1.xml" Id="Re06c263781734c07" /><Relationship Type="http://schemas.openxmlformats.org/officeDocument/2006/relationships/presProps" Target="/ppt/presProps.xml" Id="Rbcbd67c007584f61" /><Relationship Type="http://schemas.openxmlformats.org/officeDocument/2006/relationships/tableStyles" Target="/ppt/tableStyles.xml" Id="Rb858e333fe5a41ce" /><Relationship Type="http://schemas.openxmlformats.org/officeDocument/2006/relationships/slide" Target="/ppt/slides/slide1.xml" Id="R5e5c487b19c846dd" /><Relationship Type="http://schemas.openxmlformats.org/officeDocument/2006/relationships/slide" Target="/ppt/slides/slide2.xml" Id="Rcb205fba1656450f" /><Relationship Type="http://schemas.openxmlformats.org/officeDocument/2006/relationships/slide" Target="/ppt/slides/slide3.xml" Id="R4e51c7963b3043e3" /><Relationship Type="http://schemas.openxmlformats.org/officeDocument/2006/relationships/slide" Target="/ppt/slides/slide4.xml" Id="Re4c8579d34bb47c2" /><Relationship Type="http://schemas.openxmlformats.org/officeDocument/2006/relationships/slide" Target="/ppt/slides/slide5.xml" Id="Ra46751037bb94830" /><Relationship Type="http://schemas.openxmlformats.org/officeDocument/2006/relationships/slide" Target="/ppt/slides/slide6.xml" Id="R76c50c742e46433d" /><Relationship Type="http://schemas.openxmlformats.org/officeDocument/2006/relationships/slide" Target="/ppt/slides/slide7.xml" Id="R7cd65eb6eda846c0" /><Relationship Type="http://schemas.openxmlformats.org/officeDocument/2006/relationships/slide" Target="/ppt/slides/slide8.xml" Id="R0e8ceab9de754d66" /><Relationship Type="http://schemas.openxmlformats.org/officeDocument/2006/relationships/slide" Target="/ppt/slides/slide9.xml" Id="Re0e4a67038fa4ac2" /><Relationship Type="http://schemas.openxmlformats.org/officeDocument/2006/relationships/slide" Target="/ppt/slides/slide10.xml" Id="R7738549a77ad4939" /><Relationship Type="http://schemas.openxmlformats.org/officeDocument/2006/relationships/slide" Target="/ppt/slides/slide11.xml" Id="Rdfd7b4691a224a6e" /><Relationship Type="http://schemas.openxmlformats.org/officeDocument/2006/relationships/slide" Target="/ppt/slides/slide12.xml" Id="Rb4109e30956a47ff" /><Relationship Type="http://schemas.openxmlformats.org/officeDocument/2006/relationships/slide" Target="/ppt/slides/slide13.xml" Id="R0e88af3a602b46d6" /><Relationship Type="http://schemas.openxmlformats.org/officeDocument/2006/relationships/slide" Target="/ppt/slides/slide14.xml" Id="Rdd269f3971e94c88" /><Relationship Type="http://schemas.openxmlformats.org/officeDocument/2006/relationships/slide" Target="/ppt/slides/slide15.xml" Id="Ree4154c830784959" /><Relationship Type="http://schemas.openxmlformats.org/officeDocument/2006/relationships/slide" Target="/ppt/slides/slide16.xml" Id="Rd86d2010eb1a4ffb" /><Relationship Type="http://schemas.openxmlformats.org/officeDocument/2006/relationships/slide" Target="/ppt/slides/slide17.xml" Id="Ra71cd2ec9d804dc5" /><Relationship Type="http://schemas.openxmlformats.org/officeDocument/2006/relationships/slide" Target="/ppt/slides/slide18.xml" Id="Rb7dcc6beef934ec8" /><Relationship Type="http://schemas.openxmlformats.org/officeDocument/2006/relationships/slide" Target="/ppt/slides/slide19.xml" Id="R7f86de0ec9974bb3" /><Relationship Type="http://schemas.openxmlformats.org/officeDocument/2006/relationships/slide" Target="/ppt/slides/slide20.xml" Id="R8712e7b018fe4ded" /><Relationship Type="http://schemas.openxmlformats.org/officeDocument/2006/relationships/slide" Target="/ppt/slides/slide21.xml" Id="R5c558da266fd459e" /><Relationship Type="http://schemas.openxmlformats.org/officeDocument/2006/relationships/slide" Target="/ppt/slides/slide22.xml" Id="R584002e4f20a4d03" /><Relationship Type="http://schemas.openxmlformats.org/officeDocument/2006/relationships/slide" Target="/ppt/slides/slide23.xml" Id="R8f432a5e7f424efb" /><Relationship Type="http://schemas.openxmlformats.org/officeDocument/2006/relationships/slide" Target="/ppt/slides/slide24.xml" Id="R9a43bc21090548f2" /><Relationship Type="http://schemas.openxmlformats.org/officeDocument/2006/relationships/slide" Target="/ppt/slides/slide25.xml" Id="R49a17ddd93bf4f93" /><Relationship Type="http://schemas.openxmlformats.org/officeDocument/2006/relationships/slide" Target="/ppt/slides/slide26.xml" Id="Rc7aa41d533254f40" /><Relationship Type="http://schemas.openxmlformats.org/officeDocument/2006/relationships/slide" Target="/ppt/slides/slide27.xml" Id="R9d41e2de4b9e449c" /><Relationship Type="http://schemas.openxmlformats.org/officeDocument/2006/relationships/slide" Target="/ppt/slides/slide28.xml" Id="R52097969f064467e" /><Relationship Type="http://schemas.openxmlformats.org/officeDocument/2006/relationships/slide" Target="/ppt/slides/slide29.xml" Id="Rcb3a578a69af4cd6" /><Relationship Type="http://schemas.openxmlformats.org/officeDocument/2006/relationships/slide" Target="/ppt/slides/slide30.xml" Id="Rfc0912cb4d6d496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a414fbf88124e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abaf980f644278" /><Relationship Type="http://schemas.openxmlformats.org/officeDocument/2006/relationships/notesMaster" Target="/ppt/notesMasters/notesMaster1.xml" Id="Ra89117a3569d4ff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ae673d8bbb4fc0" /><Relationship Type="http://schemas.openxmlformats.org/officeDocument/2006/relationships/notesMaster" Target="/ppt/notesMasters/notesMaster1.xml" Id="R69be5596857c4a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4dcfc3ac0e48a7" /><Relationship Type="http://schemas.openxmlformats.org/officeDocument/2006/relationships/notesMaster" Target="/ppt/notesMasters/notesMaster1.xml" Id="R16c6dc1e3d2745f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54ea8923ba44bd" /><Relationship Type="http://schemas.openxmlformats.org/officeDocument/2006/relationships/notesMaster" Target="/ppt/notesMasters/notesMaster1.xml" Id="R27b30f5d95e34c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7298347bdb4ff0" /><Relationship Type="http://schemas.openxmlformats.org/officeDocument/2006/relationships/notesMaster" Target="/ppt/notesMasters/notesMaster1.xml" Id="Rd40fc032f3fd4fc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14b2c985d545c1" /><Relationship Type="http://schemas.openxmlformats.org/officeDocument/2006/relationships/notesMaster" Target="/ppt/notesMasters/notesMaster1.xml" Id="R39331d241cb740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2c6961ce7cb4ce7" /><Relationship Type="http://schemas.openxmlformats.org/officeDocument/2006/relationships/notesMaster" Target="/ppt/notesMasters/notesMaster1.xml" Id="R811cb980bcb2483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a04cc3dcea4e11" /><Relationship Type="http://schemas.openxmlformats.org/officeDocument/2006/relationships/notesMaster" Target="/ppt/notesMasters/notesMaster1.xml" Id="R7169946808194061"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e2c1b284dd4a9d" /><Relationship Type="http://schemas.openxmlformats.org/officeDocument/2006/relationships/notesMaster" Target="/ppt/notesMasters/notesMaster1.xml" Id="Re59ce50296d444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c92e43e6954827" /><Relationship Type="http://schemas.openxmlformats.org/officeDocument/2006/relationships/notesMaster" Target="/ppt/notesMasters/notesMaster1.xml" Id="R4af2e4da263e49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adb028960f40b3" /><Relationship Type="http://schemas.openxmlformats.org/officeDocument/2006/relationships/notesMaster" Target="/ppt/notesMasters/notesMaster1.xml" Id="Rf230a678f25d45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d0342dbe0ef488c" /><Relationship Type="http://schemas.openxmlformats.org/officeDocument/2006/relationships/notesMaster" Target="/ppt/notesMasters/notesMaster1.xml" Id="Rba26ad21d3f64ad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53bac4bf7d4b80" /><Relationship Type="http://schemas.openxmlformats.org/officeDocument/2006/relationships/notesMaster" Target="/ppt/notesMasters/notesMaster1.xml" Id="R66588950c4d04d3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1ab5c5c81424bca" /><Relationship Type="http://schemas.openxmlformats.org/officeDocument/2006/relationships/notesMaster" Target="/ppt/notesMasters/notesMaster1.xml" Id="R99698afe908b40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ce192380bdb46f3" /><Relationship Type="http://schemas.openxmlformats.org/officeDocument/2006/relationships/notesMaster" Target="/ppt/notesMasters/notesMaster1.xml" Id="R0304826923f64dd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4b5282391f46ad" /><Relationship Type="http://schemas.openxmlformats.org/officeDocument/2006/relationships/notesMaster" Target="/ppt/notesMasters/notesMaster1.xml" Id="R0c7a4c78c5a4474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3ae0255ee5e48ec" /><Relationship Type="http://schemas.openxmlformats.org/officeDocument/2006/relationships/notesMaster" Target="/ppt/notesMasters/notesMaster1.xml" Id="Rfc161e4c72f847a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7ec162d989c4f38" /><Relationship Type="http://schemas.openxmlformats.org/officeDocument/2006/relationships/notesMaster" Target="/ppt/notesMasters/notesMaster1.xml" Id="R0e54f9037c83467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a73b38656a4c45" /><Relationship Type="http://schemas.openxmlformats.org/officeDocument/2006/relationships/notesMaster" Target="/ppt/notesMasters/notesMaster1.xml" Id="R01a140dcb719459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a748edd74364d74" /><Relationship Type="http://schemas.openxmlformats.org/officeDocument/2006/relationships/notesMaster" Target="/ppt/notesMasters/notesMaster1.xml" Id="R4f1ff22efbb6472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669407c3a3c4821" /><Relationship Type="http://schemas.openxmlformats.org/officeDocument/2006/relationships/notesMaster" Target="/ppt/notesMasters/notesMaster1.xml" Id="R39bcc2e3281b403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f1a1e9a2d774986" /><Relationship Type="http://schemas.openxmlformats.org/officeDocument/2006/relationships/notesMaster" Target="/ppt/notesMasters/notesMaster1.xml" Id="R2c9fb6fdf3b54e4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a9e6a3b046149b9" /><Relationship Type="http://schemas.openxmlformats.org/officeDocument/2006/relationships/notesMaster" Target="/ppt/notesMasters/notesMaster1.xml" Id="Rc03894171bb0496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ee42289cf944bfa" /><Relationship Type="http://schemas.openxmlformats.org/officeDocument/2006/relationships/notesMaster" Target="/ppt/notesMasters/notesMaster1.xml" Id="R1b75d8fd91b140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3b65168b79e4fbf" /><Relationship Type="http://schemas.openxmlformats.org/officeDocument/2006/relationships/notesMaster" Target="/ppt/notesMasters/notesMaster1.xml" Id="R0e5698a97e1640a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258d468a19406c" /><Relationship Type="http://schemas.openxmlformats.org/officeDocument/2006/relationships/notesMaster" Target="/ppt/notesMasters/notesMaster1.xml" Id="R89e2cd9379fd4d9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4fe09ea33fb415c" /><Relationship Type="http://schemas.openxmlformats.org/officeDocument/2006/relationships/notesMaster" Target="/ppt/notesMasters/notesMaster1.xml" Id="R524c1efbcbb7463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8e3ced011734c03" /><Relationship Type="http://schemas.openxmlformats.org/officeDocument/2006/relationships/notesMaster" Target="/ppt/notesMasters/notesMaster1.xml" Id="R30ad628027ba40b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d1fe4f732084802" /><Relationship Type="http://schemas.openxmlformats.org/officeDocument/2006/relationships/notesMaster" Target="/ppt/notesMasters/notesMaster1.xml" Id="R90f695f6344a4c5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e5e07df9a4b4ebb" /><Relationship Type="http://schemas.openxmlformats.org/officeDocument/2006/relationships/notesMaster" Target="/ppt/notesMasters/notesMaster1.xml" Id="Rc1081696b02a4ef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的“媒介与技法”学习单元。本套课件共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讲稿】明确告诉学生：本单元只训练“媒介与技法”。先解释知识范围，再用一句话建立核心判断，最后示范标准方法。</a:t>
            </a:r>
          </a:p>
          <a:p xmlns:a="http://schemas.openxmlformats.org/drawingml/2006/main">
            <a:r>
              <a:t>【互动提问】请用自己的话复述“媒介特性参与意义生产”，并举一个会触发“把技法描述当主题解释”的错误例子。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public-examination or SBA skill adapted to MCQ · 证据定位
指令焦点：先判断题目要求找、解、析、比、评中的哪一种动作。
【原创训练材料｜参数为训练所设】A photograph is printed on three translucent fabric layers that shift against one another as viewers walk past.
Which conclusion is supported by all the stated evidence? 选项为 A.Evidence-led response: Transparency, layering and viewer movement make the image unstable and can support a reading of changing memory.；B.Transparency, layering and viewer movement make the image unstable and can support a reading of changing memory.；C.Revise the claim to: Transparency, layering and viewer movement make the image unstable and can support a reading of changing memory.；D.Compare the work from fixed and moving viewpoints and record how overlap changes.。讲解时强调：媒介特性参与意义生产</a:t>
            </a:r>
          </a:p>
          <a:p xmlns:a="http://schemas.openxmlformats.org/drawingml/2006/main">
            <a:r>
              <a:t>【互动提问】你的第一步是什么？这个步骤依赖哪一个条件？</a:t>
            </a:r>
          </a:p>
          <a:p xmlns:a="http://schemas.openxmlformats.org/drawingml/2006/main">
            <a:r>
              <a:t>【预期回答】学生能说出“识材料—析过程—联系效果”中的起始动作，并避开“把技法描述当主题解释”。</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分步讲评：先重述题目条件，再逐步示范“识材料—析过程—联系效果”，最后给出正确结论“Transparency, layering and viewer movement make the image unstable and can support a reading of changing memory.”。完整解析：The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public-examination or SBA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【预期回答】学生能把失分归入“把技法描述当主题解释”或更精确的个人错因，并写出可执行检查动作。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讲稿】逐项解释“媒介与技法”中的专有名词、符号、对象和单位。特别强调：把技法描述当主题解释</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讲稿】用“条件—表示—方法—核验”重建本知识点。示范时逐步引用：识材料—析过程—联系效果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讲稿】带学生逐句读取任务，不先求答案。要求指出材料中的有效条件，再按“识材料—析过程—联系效果”作答。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讲稿】先展示错误路径，再用解析链复原第一失分点。禁止只说“粗心”；必须落到“把技法描述当主题解释”或更精确的动作。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public-examination or SBA skill adapted to MCQ · 证据定位
指令焦点：先判断题目要求找、解、析、比、评中的哪一种动作。
【原创训练材料｜参数为训练所设】A photograph is printed on three translucent fabric layers that shift against one another as viewers walk past.
Which limitation must remain in the final evaluation? 选项为 A.Repeat the evaluation after this step: Compare the work from fixed and moving viewpoints and record how overlap changes.；B.The medium supports but does not by itself prove the theme.；C.Transparency, layering and viewer movement make the image unstable and can support a reading of changing memory.；D.Evidence-led response: Transparency, layering and viewer movement make the image unstable and can support a reading of changing memory.。讲解时强调：媒介特性参与意义生产</a:t>
            </a:r>
          </a:p>
          <a:p xmlns:a="http://schemas.openxmlformats.org/drawingml/2006/main">
            <a:r>
              <a:t>【互动提问】你的第一步是什么？这个步骤依赖哪一个条件？</a:t>
            </a:r>
          </a:p>
          <a:p xmlns:a="http://schemas.openxmlformats.org/drawingml/2006/main">
            <a:r>
              <a:t>【预期回答】学生能说出“识材料—析过程—联系效果”中的起始动作，并避开“把技法描述当主题解释”。</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分步讲评：先重述题目条件，再逐步示范“识材料—析过程—联系效果”，最后给出正确结论“The medium supports but does not by itself prove the theme.”。完整解析：The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public-examination or SBA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【预期回答】学生能把失分归入“把技法描述当主题解释”或更精确的个人错因，并写出可执行检查动作。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讲稿】逐项解释“媒介与技法”中的专有名词、符号、对象和单位。特别强调：把技法描述当主题解释</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讲稿】用“条件—表示—方法—核验”重建本知识点。示范时逐步引用：识材料—析过程—联系效果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讲稿】带学生逐句读取任务，不先求答案。要求指出材料中的有效条件，再按“识材料—析过程—联系效果”作答。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讲稿】先展示错误路径，再用解析链复原第一失分点。禁止只说“粗心”；必须落到“把技法描述当主题解释”或更精确的动作。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public-examination or SBA skill adapted to MCQ · 证据定位
指令焦点：先判断题目要求找、解、析、比、评中的哪一种动作。
【原创训练材料｜参数为训练所设】A photograph is printed on three translucent fabric layers that shift against one another as viewers walk past.
A draft makes an absolute claim. Which revision is defensible? 选项为 A.Compare the work from fixed and moving viewpoints and record how overlap changes.；B.The medium supports but does not by itself prove the theme.；C.Revise the claim to: Transparency, layering and viewer movement make the image unstable and can support a reading of changing memory.；D.Repeat the evaluation after this step: Compare the work from fixed and moving viewpoints and record how overlap changes.。讲解时强调：媒介特性参与意义生产</a:t>
            </a:r>
          </a:p>
          <a:p xmlns:a="http://schemas.openxmlformats.org/drawingml/2006/main">
            <a:r>
              <a:t>【互动提问】你的第一步是什么？这个步骤依赖哪一个条件？</a:t>
            </a:r>
          </a:p>
          <a:p xmlns:a="http://schemas.openxmlformats.org/drawingml/2006/main">
            <a:r>
              <a:t>【预期回答】学生能说出“识材料—析过程—联系效果”中的起始动作，并避开“把技法描述当主题解释”。</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分步讲评：先重述题目条件，再逐步示范“识材料—析过程—联系效果”，最后给出正确结论“Revise the claim to: Transparency, layering and viewer movement make the image unstable and can support a reading of changing memory.”。完整解析：The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public-examination or SBA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【预期回答】学生能把失分归入“把技法描述当主题解释”或更精确的个人错因，并写出可执行检查动作。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讲稿】逐项解释“媒介与技法”中的专有名词、符号、对象和单位。特别强调：把技法描述当主题解释</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讲稿】用“条件—表示—方法—核验”重建本知识点。示范时逐步引用：识材料—析过程—联系效果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讲稿】带学生逐句读取任务，不先求答案。要求指出材料中的有效条件，再按“识材料—析过程—联系效果”作答。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讲稿】先展示错误路径，再用解析链复原第一失分点。禁止只说“粗心”；必须落到“把技法描述当主题解释”或更精确的动作。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7f33ad5add4e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afc2e053bb4cb2" /><Relationship Type="http://schemas.openxmlformats.org/officeDocument/2006/relationships/slideLayout" Target="/ppt/slideLayouts/slideLayout1.xml" Id="R635ab25d691f49c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35ab25d691f49c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6dbb31b20494183" /><Relationship Type="http://schemas.openxmlformats.org/officeDocument/2006/relationships/image" Target="/ppt/media/image.png" Id="Rdc9b8cdbea9c4ad1" /><Relationship Type="http://schemas.openxmlformats.org/officeDocument/2006/relationships/notesSlide" Target="/ppt/notesSlides/notesSlide1.xml" Id="R5dfa7a06df294bd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90c36418f4a43ec" /><Relationship Type="http://schemas.openxmlformats.org/officeDocument/2006/relationships/image" Target="/ppt/media/image2.png" Id="R3916c43088d14fb6" /><Relationship Type="http://schemas.openxmlformats.org/officeDocument/2006/relationships/notesSlide" Target="/ppt/notesSlides/notesSlide2.xml" Id="R72f3f51742de468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1741d11d46d4a2e" /><Relationship Type="http://schemas.openxmlformats.org/officeDocument/2006/relationships/image" Target="/ppt/media/image3.png" Id="Rb1944ca67aa2497a" /><Relationship Type="http://schemas.openxmlformats.org/officeDocument/2006/relationships/notesSlide" Target="/ppt/notesSlides/notesSlide3.xml" Id="Re93696875b9f4be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aebb7192761407c" /><Relationship Type="http://schemas.openxmlformats.org/officeDocument/2006/relationships/image" Target="/ppt/media/image4.png" Id="Re299be7b409849ad" /><Relationship Type="http://schemas.openxmlformats.org/officeDocument/2006/relationships/notesSlide" Target="/ppt/notesSlides/notesSlide4.xml" Id="R0b7157bc14a84f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1c43504b80d4c42" /><Relationship Type="http://schemas.openxmlformats.org/officeDocument/2006/relationships/image" Target="/ppt/media/image5.png" Id="R5f574021fec84951" /><Relationship Type="http://schemas.openxmlformats.org/officeDocument/2006/relationships/notesSlide" Target="/ppt/notesSlides/notesSlide5.xml" Id="R722878e30e5a4a0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47e58cbd2e4422d" /><Relationship Type="http://schemas.openxmlformats.org/officeDocument/2006/relationships/image" Target="/ppt/media/image6.png" Id="R0ea0572c26fa4dd0" /><Relationship Type="http://schemas.openxmlformats.org/officeDocument/2006/relationships/notesSlide" Target="/ppt/notesSlides/notesSlide6.xml" Id="R8a7cded35dbb45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249dce0b5cb4761" /><Relationship Type="http://schemas.openxmlformats.org/officeDocument/2006/relationships/image" Target="/ppt/media/image7.png" Id="R41f61a2052074a33" /><Relationship Type="http://schemas.openxmlformats.org/officeDocument/2006/relationships/notesSlide" Target="/ppt/notesSlides/notesSlide7.xml" Id="Ra2cdfb7198fb4e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031bb77b6734c6d" /><Relationship Type="http://schemas.openxmlformats.org/officeDocument/2006/relationships/image" Target="/ppt/media/image8.png" Id="R7faf2b212f644d85" /><Relationship Type="http://schemas.openxmlformats.org/officeDocument/2006/relationships/notesSlide" Target="/ppt/notesSlides/notesSlide8.xml" Id="R2496208ccebd4d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f7973daffcc4023" /><Relationship Type="http://schemas.openxmlformats.org/officeDocument/2006/relationships/image" Target="/ppt/media/image9.png" Id="R864a33ef41994953" /><Relationship Type="http://schemas.openxmlformats.org/officeDocument/2006/relationships/notesSlide" Target="/ppt/notesSlides/notesSlide9.xml" Id="R54c593811cf94b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fb9224693a043cb" /><Relationship Type="http://schemas.openxmlformats.org/officeDocument/2006/relationships/image" Target="/ppt/media/image10.png" Id="R92134bdb36214fbd" /><Relationship Type="http://schemas.openxmlformats.org/officeDocument/2006/relationships/notesSlide" Target="/ppt/notesSlides/notesSlide10.xml" Id="R84d8792f9a8947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0a75544019c4c0f" /><Relationship Type="http://schemas.openxmlformats.org/officeDocument/2006/relationships/image" Target="/ppt/media/image11.png" Id="R8b2d495a824f44fb" /><Relationship Type="http://schemas.openxmlformats.org/officeDocument/2006/relationships/notesSlide" Target="/ppt/notesSlides/notesSlide11.xml" Id="R8e41255e5a0a4b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320b74e25964011" /><Relationship Type="http://schemas.openxmlformats.org/officeDocument/2006/relationships/image" Target="/ppt/media/image12.png" Id="R66ccb3c9858d4e7d" /><Relationship Type="http://schemas.openxmlformats.org/officeDocument/2006/relationships/notesSlide" Target="/ppt/notesSlides/notesSlide12.xml" Id="Rafbf03100ad2401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2f4cf574d66434e" /><Relationship Type="http://schemas.openxmlformats.org/officeDocument/2006/relationships/image" Target="/ppt/media/image13.png" Id="R698a9129566b4a72" /><Relationship Type="http://schemas.openxmlformats.org/officeDocument/2006/relationships/notesSlide" Target="/ppt/notesSlides/notesSlide13.xml" Id="R22e627a336554af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fcca33205c64563" /><Relationship Type="http://schemas.openxmlformats.org/officeDocument/2006/relationships/image" Target="/ppt/media/image14.png" Id="R87359e71298c4255" /><Relationship Type="http://schemas.openxmlformats.org/officeDocument/2006/relationships/notesSlide" Target="/ppt/notesSlides/notesSlide14.xml" Id="R04f2b2335ab448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66dc6d422414d51" /><Relationship Type="http://schemas.openxmlformats.org/officeDocument/2006/relationships/image" Target="/ppt/media/image15.png" Id="R03c4915914124308" /><Relationship Type="http://schemas.openxmlformats.org/officeDocument/2006/relationships/notesSlide" Target="/ppt/notesSlides/notesSlide15.xml" Id="R17f62151e8174d6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fc7eb4c3b2a4035" /><Relationship Type="http://schemas.openxmlformats.org/officeDocument/2006/relationships/image" Target="/ppt/media/image16.png" Id="R5b36ea5761e644b3" /><Relationship Type="http://schemas.openxmlformats.org/officeDocument/2006/relationships/notesSlide" Target="/ppt/notesSlides/notesSlide16.xml" Id="Re3bafef6ded54d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616d19511c84e72" /><Relationship Type="http://schemas.openxmlformats.org/officeDocument/2006/relationships/image" Target="/ppt/media/image17.png" Id="R116b4415bd914f3d" /><Relationship Type="http://schemas.openxmlformats.org/officeDocument/2006/relationships/notesSlide" Target="/ppt/notesSlides/notesSlide17.xml" Id="R47f6627dbdf746a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6c49caa484e460c" /><Relationship Type="http://schemas.openxmlformats.org/officeDocument/2006/relationships/image" Target="/ppt/media/image18.png" Id="R4e12490499834dc1" /><Relationship Type="http://schemas.openxmlformats.org/officeDocument/2006/relationships/notesSlide" Target="/ppt/notesSlides/notesSlide18.xml" Id="R52a738124d9a4d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02ff45a386a4f1f" /><Relationship Type="http://schemas.openxmlformats.org/officeDocument/2006/relationships/image" Target="/ppt/media/image19.png" Id="R167cd83cc3934b08" /><Relationship Type="http://schemas.openxmlformats.org/officeDocument/2006/relationships/notesSlide" Target="/ppt/notesSlides/notesSlide19.xml" Id="Re6056bcb90fc4bd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c7a50a235cb45ea" /><Relationship Type="http://schemas.openxmlformats.org/officeDocument/2006/relationships/image" Target="/ppt/media/image20.png" Id="R595364c8750a46a4" /><Relationship Type="http://schemas.openxmlformats.org/officeDocument/2006/relationships/notesSlide" Target="/ppt/notesSlides/notesSlide20.xml" Id="R5b5fa0ba060949b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1abf4c5f9074d81" /><Relationship Type="http://schemas.openxmlformats.org/officeDocument/2006/relationships/image" Target="/ppt/media/image21.png" Id="R3ff005e721ef481c" /><Relationship Type="http://schemas.openxmlformats.org/officeDocument/2006/relationships/notesSlide" Target="/ppt/notesSlides/notesSlide21.xml" Id="R27ca4d86c5dd42e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a61a95ea2354388" /><Relationship Type="http://schemas.openxmlformats.org/officeDocument/2006/relationships/image" Target="/ppt/media/image22.png" Id="Rbd63f3df6824418f" /><Relationship Type="http://schemas.openxmlformats.org/officeDocument/2006/relationships/notesSlide" Target="/ppt/notesSlides/notesSlide22.xml" Id="R46f3ad2e09054ca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a23761f04204353" /><Relationship Type="http://schemas.openxmlformats.org/officeDocument/2006/relationships/image" Target="/ppt/media/image23.png" Id="R28fcfaf74c834b26" /><Relationship Type="http://schemas.openxmlformats.org/officeDocument/2006/relationships/notesSlide" Target="/ppt/notesSlides/notesSlide23.xml" Id="R42fffb31305847b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b2bf642f160b4e55" /><Relationship Type="http://schemas.openxmlformats.org/officeDocument/2006/relationships/image" Target="/ppt/media/image24.png" Id="R29ac792896e14f31" /><Relationship Type="http://schemas.openxmlformats.org/officeDocument/2006/relationships/notesSlide" Target="/ppt/notesSlides/notesSlide24.xml" Id="R16ce00359fa7465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98cdacce03f46c6" /><Relationship Type="http://schemas.openxmlformats.org/officeDocument/2006/relationships/image" Target="/ppt/media/image25.png" Id="R442d354615964d0b" /><Relationship Type="http://schemas.openxmlformats.org/officeDocument/2006/relationships/notesSlide" Target="/ppt/notesSlides/notesSlide25.xml" Id="R2f98441916204fe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44a501c51bd241ec" /><Relationship Type="http://schemas.openxmlformats.org/officeDocument/2006/relationships/image" Target="/ppt/media/image26.png" Id="Rf78a0d963771493c" /><Relationship Type="http://schemas.openxmlformats.org/officeDocument/2006/relationships/notesSlide" Target="/ppt/notesSlides/notesSlide26.xml" Id="Re26bafeaf8af449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6f02d51dee6b4e3d" /><Relationship Type="http://schemas.openxmlformats.org/officeDocument/2006/relationships/image" Target="/ppt/media/image27.png" Id="R383be3c923344682" /><Relationship Type="http://schemas.openxmlformats.org/officeDocument/2006/relationships/notesSlide" Target="/ppt/notesSlides/notesSlide27.xml" Id="R7f35a1251f0a4ae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d9a7805721d4e24" /><Relationship Type="http://schemas.openxmlformats.org/officeDocument/2006/relationships/image" Target="/ppt/media/image28.png" Id="R6dc2f300a6c248fe" /><Relationship Type="http://schemas.openxmlformats.org/officeDocument/2006/relationships/notesSlide" Target="/ppt/notesSlides/notesSlide28.xml" Id="Rdc811902173b423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517233641604785" /><Relationship Type="http://schemas.openxmlformats.org/officeDocument/2006/relationships/image" Target="/ppt/media/image29.png" Id="R43aebba3b815447a" /><Relationship Type="http://schemas.openxmlformats.org/officeDocument/2006/relationships/notesSlide" Target="/ppt/notesSlides/notesSlide29.xml" Id="Rbb552cb8da48423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75cb6b5fb644576" /><Relationship Type="http://schemas.openxmlformats.org/officeDocument/2006/relationships/image" Target="/ppt/media/image30.png" Id="Reab156e13580430a" /><Relationship Type="http://schemas.openxmlformats.org/officeDocument/2006/relationships/notesSlide" Target="/ppt/notesSlides/notesSlide30.xml" Id="R1e3d43f9819242c0"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6F3209B-8D99-4AD0-B03A-3850354450F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382247D-D7E7-4BAC-8957-B9CAE370A505}"/>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6F642A87-E08E-4A2D-BE6D-894E4CCC4A91}"/>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7169BB68-60B0-410A-82F6-807E4B513931}"/>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媒介与技法</a:t>
            </a:r>
          </a:p>
        </p:txBody>
      </p:sp>
      <p:sp>
        <p:nvSpPr>
          <p:cNvPr id="5" name="">
            <a:extLst xmlns:a="http://schemas.openxmlformats.org/drawingml/2006/main">
              <a:ext uri="{FF2B5EF4-FFF2-40B4-BE49-F238E27FC236}">
                <a16:creationId xmlns:a16="http://schemas.microsoft.com/office/drawing/2014/main" id="{DD3CFC22-14C9-4325-8A29-ACC42F9EC302}"/>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绘画、版画、雕塑、摄影、影像和数字媒介。</a:t>
            </a:r>
          </a:p>
        </p:txBody>
      </p:sp>
      <p:sp>
        <p:nvSpPr>
          <p:cNvPr id="6" name="">
            <a:extLst xmlns:a="http://schemas.openxmlformats.org/drawingml/2006/main">
              <a:ext uri="{FF2B5EF4-FFF2-40B4-BE49-F238E27FC236}">
                <a16:creationId xmlns:a16="http://schemas.microsoft.com/office/drawing/2014/main" id="{3CA660FD-9849-4E79-853E-DF7B2B7B58F5}"/>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D4729901-7351-4BB2-B81B-FCAD079FE865}"/>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45526C1D-B04D-4988-B66E-5AC07973FDA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4A0CC8EE-5C2C-41E3-8DA0-8C9DAB9814E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dc9b8cdbea9c4ad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56DCC423-B5AC-4DD5-94A5-93BF90C817D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0E2FC40E-A42B-4954-9A14-6CCC879624AC}"/>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E0B3D849-593D-4BEF-B22D-91DE49429F57}"/>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4677E2CB-53E6-4D8E-8E8B-434AAA116E6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33B1145C-E982-4F7D-835E-3AA8312E80FB}"/>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F126BDD3-8BC2-40CE-B15D-3A246E9C9782}"/>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1C00A263-501E-4121-98B9-BB4CAE93CE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79318ED-3DEC-41FB-A9A3-E58479F781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9" name="">
            <a:extLst xmlns:a="http://schemas.openxmlformats.org/drawingml/2006/main">
              <a:ext uri="{FF2B5EF4-FFF2-40B4-BE49-F238E27FC236}">
                <a16:creationId xmlns:a16="http://schemas.microsoft.com/office/drawing/2014/main" id="{A93DA2A2-CB54-4775-8DC0-F9D68D9D3A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321775736"/>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C1A34FF-11F2-43C2-BD43-4B21392D62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9EDAA888-6B84-4A40-8B3C-4408A9A023C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916c43088d14fb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2A3EA0-E684-414E-A167-399268852C2B}"/>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4331DC72-AB3C-4A8F-BC75-A7EDC691F7E1}"/>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78EA407-80BE-4471-B31D-174587FA1996}"/>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43BE8A8D-998B-44A7-9DF7-9B5D1BB93679}"/>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EFC932B8-6778-4F30-BFC1-8ECB649D478F}"/>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AEA800C1-02DC-423E-908C-BA5E4F89ED2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D3E0BD65-A92D-4041-8D66-6D5CAF7D93B0}"/>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25868D82-1971-442C-B2BC-E6D0CD66A242}"/>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D8990B37-D92D-4D96-9EF8-B51FBE1C4308}"/>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9384FE2A-5366-4EB4-A2DA-36B2D93E5190}"/>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37057B59-40E6-4739-9630-11CC2A2B945C}"/>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8FBEEDC0-5B82-476A-B661-92A18412A352}"/>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64E27E37-D1A8-4A71-A6B8-B093D4A32BB0}"/>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03325C4-60B0-49AD-9D7A-42B7864DCC7D}"/>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41473BD9-D879-4CE7-AAC4-11F515EE1238}"/>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921477B-87AB-48DB-88C9-BF1BEFF14ACC}"/>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2DF3F964-04B3-45F2-B076-84EABA5ECBC1}"/>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成功标准｜媒介特性参与意义生产</a:t>
            </a:r>
          </a:p>
        </p:txBody>
      </p:sp>
      <p:sp>
        <p:nvSpPr>
          <p:cNvPr id="21" name="">
            <a:extLst xmlns:a="http://schemas.openxmlformats.org/drawingml/2006/main">
              <a:ext uri="{FF2B5EF4-FFF2-40B4-BE49-F238E27FC236}">
                <a16:creationId xmlns:a16="http://schemas.microsoft.com/office/drawing/2014/main" id="{43978643-6F0F-45EE-9B64-6B9AA5D1B3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8F106BEE-FF28-4EFD-8105-9C95F98548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3" name="">
            <a:extLst xmlns:a="http://schemas.openxmlformats.org/drawingml/2006/main">
              <a:ext uri="{FF2B5EF4-FFF2-40B4-BE49-F238E27FC236}">
                <a16:creationId xmlns:a16="http://schemas.microsoft.com/office/drawing/2014/main" id="{7ABFBE0B-7D29-4C08-B2B4-E3B642D9BA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220643002"/>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143EACE-CA51-435D-8F41-227789CA79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475247C1-100C-42F4-8925-4F752F1CF23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1944ca67aa2497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386D8D6-E6BD-4DED-BFD1-AC1C376373DC}"/>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媒介与技法</a:t>
            </a:r>
          </a:p>
        </p:txBody>
      </p:sp>
      <p:sp>
        <p:nvSpPr>
          <p:cNvPr id="5" name="">
            <a:extLst xmlns:a="http://schemas.openxmlformats.org/drawingml/2006/main">
              <a:ext uri="{FF2B5EF4-FFF2-40B4-BE49-F238E27FC236}">
                <a16:creationId xmlns:a16="http://schemas.microsoft.com/office/drawing/2014/main" id="{25F6B376-FC5E-4176-AC9A-44AB39C0A520}"/>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D49F47E6-2952-4FE1-BE0D-38DFFC7F4BF9}"/>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5C86210-139F-4F5B-9AAF-2B2C74713441}"/>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B45014C7-8CFE-432D-B88E-E9C418693D1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媒介特性参与意义生产</a:t>
            </a:r>
          </a:p>
        </p:txBody>
      </p:sp>
      <p:sp>
        <p:nvSpPr>
          <p:cNvPr id="9" name="">
            <a:extLst xmlns:a="http://schemas.openxmlformats.org/drawingml/2006/main">
              <a:ext uri="{FF2B5EF4-FFF2-40B4-BE49-F238E27FC236}">
                <a16:creationId xmlns:a16="http://schemas.microsoft.com/office/drawing/2014/main" id="{05DBA5AF-9612-43C0-8D41-CE555153F786}"/>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边界提醒｜把技法描述当主题解释</a:t>
            </a:r>
          </a:p>
        </p:txBody>
      </p:sp>
      <p:sp>
        <p:nvSpPr>
          <p:cNvPr id="10" name="">
            <a:extLst xmlns:a="http://schemas.openxmlformats.org/drawingml/2006/main">
              <a:ext uri="{FF2B5EF4-FFF2-40B4-BE49-F238E27FC236}">
                <a16:creationId xmlns:a16="http://schemas.microsoft.com/office/drawing/2014/main" id="{7E4BF7CA-32C8-42B9-9804-18E8A3B79E5B}"/>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04B1C408-7528-4576-B566-13511CF2CD7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E135F2F-F321-4DFC-B4D1-D0DF9F5F1F5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绘画、版画、雕塑、摄影、影像和数字媒介。</a:t>
            </a:r>
          </a:p>
        </p:txBody>
      </p:sp>
      <p:sp>
        <p:nvSpPr>
          <p:cNvPr id="13" name="">
            <a:extLst xmlns:a="http://schemas.openxmlformats.org/drawingml/2006/main">
              <a:ext uri="{FF2B5EF4-FFF2-40B4-BE49-F238E27FC236}">
                <a16:creationId xmlns:a16="http://schemas.microsoft.com/office/drawing/2014/main" id="{8BD0DA35-74BD-4DD4-ABB0-35CBCDCC5B4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64E9074-ED2B-4F47-BE7F-4977AB73C65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97CE4EAD-2F67-44E7-BF1E-AC655BAB824D}"/>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识材料—析过程—联系效果</a:t>
            </a:r>
          </a:p>
        </p:txBody>
      </p:sp>
      <p:sp>
        <p:nvSpPr>
          <p:cNvPr id="16" name="">
            <a:extLst xmlns:a="http://schemas.openxmlformats.org/drawingml/2006/main">
              <a:ext uri="{FF2B5EF4-FFF2-40B4-BE49-F238E27FC236}">
                <a16:creationId xmlns:a16="http://schemas.microsoft.com/office/drawing/2014/main" id="{DFFF17FA-BB53-4BD4-99B9-033A52CC09C2}"/>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Visual Arts 公开评核框架、作品评赏与作品集任务要求｜Visual Arts public-examination or SBA skill adapted to MCQ·证据定位·原创模考任务 1</a:t>
            </a:r>
          </a:p>
        </p:txBody>
      </p:sp>
      <p:sp>
        <p:nvSpPr>
          <p:cNvPr id="17" name="">
            <a:extLst xmlns:a="http://schemas.openxmlformats.org/drawingml/2006/main">
              <a:ext uri="{FF2B5EF4-FFF2-40B4-BE49-F238E27FC236}">
                <a16:creationId xmlns:a16="http://schemas.microsoft.com/office/drawing/2014/main" id="{9D4D78CE-D324-47DD-9384-2569BF05C578}"/>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117B7B90-C518-4700-95B3-B151A55D74E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87D19A-A4D8-4FFB-BD89-244479AE33B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A6AF9AED-03CF-4B94-8D91-08A21FC1D5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749998956"/>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0969F0A-EE6A-46BB-A027-314FD6E934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A2BD9D21-215C-44ED-8658-EA7551F688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299be7b409849a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943609-67F5-4ECC-A12A-855D85AA9CB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DB92A557-B221-460E-8422-D2AC6C9E501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4BDE093-661B-4FB3-A530-53A36736E2E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能解释“媒介特性参与意义生产”，并识别一个反例或边界。</a:t>
            </a:r>
          </a:p>
        </p:txBody>
      </p:sp>
      <p:sp>
        <p:nvSpPr>
          <p:cNvPr id="7" name="">
            <a:extLst xmlns:a="http://schemas.openxmlformats.org/drawingml/2006/main">
              <a:ext uri="{FF2B5EF4-FFF2-40B4-BE49-F238E27FC236}">
                <a16:creationId xmlns:a16="http://schemas.microsoft.com/office/drawing/2014/main" id="{7A65157C-F618-4ED2-8EAB-2F1FEC1B050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36A0269-A15C-487C-8717-EA5497F2836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82ED8AF1-93D3-4737-A3F3-433E46FF237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photograph is p…</a:t>
            </a:r>
          </a:p>
        </p:txBody>
      </p:sp>
      <p:sp>
        <p:nvSpPr>
          <p:cNvPr id="10" name="">
            <a:extLst xmlns:a="http://schemas.openxmlformats.org/drawingml/2006/main">
              <a:ext uri="{FF2B5EF4-FFF2-40B4-BE49-F238E27FC236}">
                <a16:creationId xmlns:a16="http://schemas.microsoft.com/office/drawing/2014/main" id="{22372B60-0962-4C3F-9E1D-E3367EE7CFC2}"/>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高频错因：把技法描述当主题解释</a:t>
            </a:r>
          </a:p>
        </p:txBody>
      </p:sp>
      <p:sp>
        <p:nvSpPr>
          <p:cNvPr id="11" name="">
            <a:extLst xmlns:a="http://schemas.openxmlformats.org/drawingml/2006/main">
              <a:ext uri="{FF2B5EF4-FFF2-40B4-BE49-F238E27FC236}">
                <a16:creationId xmlns:a16="http://schemas.microsoft.com/office/drawing/2014/main" id="{F8175C8B-CBE3-452C-B8A4-8C19B52CF7E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384A107-E403-4BD4-BC3D-E9C6380C725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864101BF-9F9D-4555-B9F8-78A8B322E2B1}"/>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媒介特性参与意义生产</a:t>
            </a:r>
          </a:p>
        </p:txBody>
      </p:sp>
      <p:sp>
        <p:nvSpPr>
          <p:cNvPr id="14" name="">
            <a:extLst xmlns:a="http://schemas.openxmlformats.org/drawingml/2006/main">
              <a:ext uri="{FF2B5EF4-FFF2-40B4-BE49-F238E27FC236}">
                <a16:creationId xmlns:a16="http://schemas.microsoft.com/office/drawing/2014/main" id="{E2D96A35-7D00-4162-8C42-F70200EB08D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BB0A273-3F28-4426-826E-3937EC6FBF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EDEEB3C-8759-4403-86CD-F815752AB4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7" name="">
            <a:extLst xmlns:a="http://schemas.openxmlformats.org/drawingml/2006/main">
              <a:ext uri="{FF2B5EF4-FFF2-40B4-BE49-F238E27FC236}">
                <a16:creationId xmlns:a16="http://schemas.microsoft.com/office/drawing/2014/main" id="{89D78E4C-BDDF-4273-AAD1-1E1D981EA47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77350381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5E318DE-ADFA-4704-9826-A8D69285E12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FA73004C-4C5F-4F1A-98E8-C0D1800A2C8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f574021fec849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AE3134-BBA4-403F-981B-DD2659998A1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48409C7-F185-43A2-8F59-31625F6F390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D254B77-26F5-4AB3-B1F9-FFA8D40C8EF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8AAD70C-E399-4721-865C-7A7B1FCB8D0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D22A996-C2DD-41EC-8A38-12B55AD5001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识材料</a:t>
            </a:r>
          </a:p>
        </p:txBody>
      </p:sp>
      <p:sp>
        <p:nvSpPr>
          <p:cNvPr id="9" name="">
            <a:extLst xmlns:a="http://schemas.openxmlformats.org/drawingml/2006/main">
              <a:ext uri="{FF2B5EF4-FFF2-40B4-BE49-F238E27FC236}">
                <a16:creationId xmlns:a16="http://schemas.microsoft.com/office/drawing/2014/main" id="{8BE60609-5B79-48CF-8D1C-8EB953F08AF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64229380-4AF6-4D08-A62B-60B49F51053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析过程</a:t>
            </a:r>
          </a:p>
        </p:txBody>
      </p:sp>
      <p:sp>
        <p:nvSpPr>
          <p:cNvPr id="11" name="">
            <a:extLst xmlns:a="http://schemas.openxmlformats.org/drawingml/2006/main">
              <a:ext uri="{FF2B5EF4-FFF2-40B4-BE49-F238E27FC236}">
                <a16:creationId xmlns:a16="http://schemas.microsoft.com/office/drawing/2014/main" id="{B3FE4559-9A44-4DA8-9352-29C59E787A8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2345993-DBBA-4D97-B2DA-4CE11A7BE0C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联系效果</a:t>
            </a:r>
          </a:p>
        </p:txBody>
      </p:sp>
      <p:sp>
        <p:nvSpPr>
          <p:cNvPr id="13" name="">
            <a:extLst xmlns:a="http://schemas.openxmlformats.org/drawingml/2006/main">
              <a:ext uri="{FF2B5EF4-FFF2-40B4-BE49-F238E27FC236}">
                <a16:creationId xmlns:a16="http://schemas.microsoft.com/office/drawing/2014/main" id="{DEDB3E0A-5BB0-495C-8876-108864224A3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8FA50D4C-0BB2-4F49-ADBA-94F96F9E6E0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6C833898-DF41-4333-9DEF-06EEADA5175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1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photograph is printed on …</a:t>
            </a:r>
          </a:p>
        </p:txBody>
      </p:sp>
      <p:sp>
        <p:nvSpPr>
          <p:cNvPr id="16" name="">
            <a:extLst xmlns:a="http://schemas.openxmlformats.org/drawingml/2006/main">
              <a:ext uri="{FF2B5EF4-FFF2-40B4-BE49-F238E27FC236}">
                <a16:creationId xmlns:a16="http://schemas.microsoft.com/office/drawing/2014/main" id="{8C9A957C-4604-4078-A726-9776CA27CA0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3CCBAAD-CAFE-4347-8A26-6BE9D70813F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9CB6C3F0-4516-4D39-8213-E83F68646B5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正确结论：Transparency, layering and viewer movement make the image unstable an…</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F7217368-DF1C-4001-91AF-E04E16F79DA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05B1C89-1851-48D2-8413-97337CC09D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557A968-81D8-43E6-81BE-6C1CD6DC1D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AAD463B2-68E0-4436-BEA3-02E2FF87DA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773480399"/>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B6B18FF-494B-419D-B6F1-E8EC06F1BB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050B5BFF-25EE-4FAF-B330-A617C13B3A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ea0572c26fa4dd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47128B-BB65-4340-9827-3FDFC7E6FC3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C21770AC-C5F9-499D-B80D-AF9150EB25A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F0ABF26-4741-4614-B56C-A632BCCEE9E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4867CB5-C472-48E3-8D54-6510AE496F0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C5BA5001-945D-4905-8D6B-43FF0AB7F27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71BEBD3D-1B8D-4CAD-9B25-4B846C8F092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4EA8028-7CBA-48A4-A648-B5716195A94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251727B-05C8-4AED-B2AA-A5FA18BF8E6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F092880-BCB5-44E2-BB11-B8B64F48819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03A0169-C67D-41DD-BC18-0671385F549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5C4BC78-8B52-4F5D-B341-D91E0B87177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71012FA-E847-43FA-BEDF-2D460B69374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D93DA62-F2B8-41A3-8272-BE770248EB0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D25E5E9F-D827-4A9F-A11B-DFA2AD1797E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F0F027C-6698-4EF0-A85E-16DFBE8D7B1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D970903D-C3D7-4A80-907D-285012C21BE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28B42A8-ECAE-4648-9205-4202664335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AEA4060-AB0D-4EDB-BA88-9D5984DA8B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640A5437-6DF8-4D39-A3EA-06597A82DC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86693463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CCC5770-184B-4D91-9D60-C2D1279EB05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111B13EF-F8B8-4E70-9F2B-66277C215E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1f61a2052074a3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BEA158-140C-4F8E-A179-B477CB6489D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F598E14-968B-47E3-9A53-E32BAACBCCC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B110E97-C069-41ED-99DD-1CBF4271965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2488D7B-8A8F-452B-8078-40C62FF9762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媒介与技法</a:t>
            </a:r>
          </a:p>
        </p:txBody>
      </p:sp>
      <p:sp>
        <p:nvSpPr>
          <p:cNvPr id="8" name="">
            <a:extLst xmlns:a="http://schemas.openxmlformats.org/drawingml/2006/main">
              <a:ext uri="{FF2B5EF4-FFF2-40B4-BE49-F238E27FC236}">
                <a16:creationId xmlns:a16="http://schemas.microsoft.com/office/drawing/2014/main" id="{ED01C463-399E-4A05-974B-F5505682247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D17423A-9720-4D11-8D92-FFF50FBA058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D4A5FB0-637C-4A64-8634-76F01D98254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244B7766-0D2B-4595-9911-CB563B6BCD4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C5AA8D8-D8B7-4EC6-905D-2714241166F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F03369C-A9D6-495C-92A8-3F8B7028E1A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6E47430D-2D82-4BC6-A983-B63D0CEB1E5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E862E46-5F10-4BB3-8318-515FD9985F9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7D7F658-3480-4590-A13E-778125F1A17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462CB414-8E58-4CAF-AF0C-DC968C0320F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B8E0E80-D3A2-495B-B485-32AC0296E43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713824-764F-412D-9F80-447500C756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55532BA0-10D9-4501-896D-0C2EF261E5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2085617483"/>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EC29AE6-ADF4-4C5F-AC5A-D7B7973CFF0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2FEE4C3D-BA5E-411A-A492-2D4F274E18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faf2b212f644d8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967300-7173-4866-BEBD-F789AE5C855E}"/>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4C13C29-0979-4915-B283-6E02EBFE652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57B2D73-6785-4B13-A758-9295BE53991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A5832DB-7A96-4934-B77C-5ECB6335267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a:t>
            </a:r>
          </a:p>
        </p:txBody>
      </p:sp>
      <p:sp>
        <p:nvSpPr>
          <p:cNvPr id="8" name="">
            <a:extLst xmlns:a="http://schemas.openxmlformats.org/drawingml/2006/main">
              <a:ext uri="{FF2B5EF4-FFF2-40B4-BE49-F238E27FC236}">
                <a16:creationId xmlns:a16="http://schemas.microsoft.com/office/drawing/2014/main" id="{67F8F3DD-4074-44EF-9B9C-6CBC68CBE86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46490D9-B42C-4C55-992D-07FE9383E08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DA1B943-4A58-4EE1-98B6-13B39708C2D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8FABAD4F-D374-48D8-9117-F7FB2807BAD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BFC893E-20C9-4C30-85D2-B553455755D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99248A4-1BEA-455C-8D72-CB455EFE52B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85A68EF9-7EAF-4F56-8350-C8251FFAC48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7D46E4C-335A-43B2-8CA7-C99D8DB8E57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C4E78F3-04A1-4754-82CC-5471291589D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检查：把技法描述当主题解释</a:t>
            </a:r>
          </a:p>
        </p:txBody>
      </p:sp>
      <p:sp>
        <p:nvSpPr>
          <p:cNvPr id="17" name="">
            <a:extLst xmlns:a="http://schemas.openxmlformats.org/drawingml/2006/main">
              <a:ext uri="{FF2B5EF4-FFF2-40B4-BE49-F238E27FC236}">
                <a16:creationId xmlns:a16="http://schemas.microsoft.com/office/drawing/2014/main" id="{F02B9986-8D80-4835-92B0-6B949A63DF3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A94FA2B-D5D6-4842-8ED8-0286E4BFC6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B2446C2-75A7-4A7E-80BC-C4CEF459EA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FA7EE613-74AC-4569-8EF4-E4253AFCD3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87937548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4A3D1A5-6423-48C0-B056-8CFE74976C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70C03CBC-CDE4-479C-9D2C-A4EDA52B51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64a33ef4199495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C30EFE-5EFA-4E5C-BD1E-19E3CC0118A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DC4BC58-5886-40B4-87CD-BE537B70A35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0CD2C82-B664-4006-BC88-F2CB3E7A574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20DCDF9-8C30-49C0-9975-8305173F790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photograph is printed on three translucent fabric layers that shift against one another as viewers walk past.…</a:t>
            </a:r>
          </a:p>
        </p:txBody>
      </p:sp>
      <p:sp>
        <p:nvSpPr>
          <p:cNvPr id="8" name="">
            <a:extLst xmlns:a="http://schemas.openxmlformats.org/drawingml/2006/main">
              <a:ext uri="{FF2B5EF4-FFF2-40B4-BE49-F238E27FC236}">
                <a16:creationId xmlns:a16="http://schemas.microsoft.com/office/drawing/2014/main" id="{572D55B3-7181-4461-8D57-C23DB1002A6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0290C9DE-19A5-4EA0-93EE-99CEE556BA5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1EF9FD7-F037-4660-9D19-494B52B9A1E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80EB1A43-07E2-463E-826A-483EAE3EADD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460C1316-3759-43BE-802C-BE71748E4CA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3220D41-597B-49A0-9F2E-3CDD726DFA3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90AF415-DA74-4C91-A265-E1724CC710E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F5F6976-5FBD-48C8-9287-36443F2C93F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741D9FE-038A-424F-905E-05EAD3FCD95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6FEA98C-D72F-407F-9159-CF9C9F5E0E0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A62BD23-C28F-4220-B1B5-CE5963BDF6B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0DCC0D5-546D-4C6F-9B12-56239937ADB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6F41251-EF07-43D6-8392-7BD495A954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071E0CD-A77D-4759-8CF7-93193071DD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52AEB4AF-60D6-4D54-B116-B058699523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302319420"/>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416E7F7-676F-4611-95DD-B530E219676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DF0648EB-F21F-469A-8287-1623A080F6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2134bdb36214fb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27B24D-6E7A-4C36-AFBC-51A067DB936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C9E251C-15A7-4F33-9136-AB9A843CDC9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2CD9D35-1DF9-41E9-A2FD-CC18CA26B7C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BCEADBB-076A-4990-99FF-E9D9785D8F9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4A0AAA7-AABB-4DDB-9297-434C1DE3ED4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a:t>
            </a:r>
          </a:p>
        </p:txBody>
      </p:sp>
      <p:sp>
        <p:nvSpPr>
          <p:cNvPr id="9" name="">
            <a:extLst xmlns:a="http://schemas.openxmlformats.org/drawingml/2006/main">
              <a:ext uri="{FF2B5EF4-FFF2-40B4-BE49-F238E27FC236}">
                <a16:creationId xmlns:a16="http://schemas.microsoft.com/office/drawing/2014/main" id="{1E4F90DC-1870-43C6-B661-11978BBC9BB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1394EDBA-DA0F-449C-9B7B-AED22B16805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46CE22F-8298-426C-B3BB-AB3850022B0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87BE019-20E2-4C05-8498-CB4D725DBA0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phot…</a:t>
            </a:r>
          </a:p>
        </p:txBody>
      </p:sp>
      <p:sp>
        <p:nvSpPr>
          <p:cNvPr id="13" name="">
            <a:extLst xmlns:a="http://schemas.openxmlformats.org/drawingml/2006/main">
              <a:ext uri="{FF2B5EF4-FFF2-40B4-BE49-F238E27FC236}">
                <a16:creationId xmlns:a16="http://schemas.microsoft.com/office/drawing/2014/main" id="{B11CF907-101C-4321-9BA8-2DBACBEDC71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8AC8E07D-C974-48B7-98A4-E5FFF2DE9FF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5D0424C-E02E-43E1-B3A1-187A47E5163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0E72CE9-FED3-4934-A214-5C9A7C02814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phot…</a:t>
            </a:r>
          </a:p>
        </p:txBody>
      </p:sp>
      <p:sp>
        <p:nvSpPr>
          <p:cNvPr id="17" name="">
            <a:extLst xmlns:a="http://schemas.openxmlformats.org/drawingml/2006/main">
              <a:ext uri="{FF2B5EF4-FFF2-40B4-BE49-F238E27FC236}">
                <a16:creationId xmlns:a16="http://schemas.microsoft.com/office/drawing/2014/main" id="{A443B30F-D935-4F32-9BDA-2F782449C1E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5045F97-9CAD-4C4B-8163-296F8B4235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D8A222F-A161-429D-8CA6-E42783596C3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02946145-C322-43AE-B681-B96496C429E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31734192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924B104-2D83-4242-AF71-646D9EDA60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7F40EB9-1B94-4705-977D-39E094DF2F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2d495a824f44f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6F3043-F65E-4256-9880-EB8A552D4C6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0C57681-7A3C-4A93-8DF1-C67D8B467A1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C80D3CD-FB63-4DD3-BB75-3A78072BB66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85C8701-9642-498B-BEAF-1AC3E6DA6DF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把技法描述当主题解释</a:t>
            </a:r>
          </a:p>
        </p:txBody>
      </p:sp>
      <p:sp>
        <p:nvSpPr>
          <p:cNvPr id="8" name="">
            <a:extLst xmlns:a="http://schemas.openxmlformats.org/drawingml/2006/main">
              <a:ext uri="{FF2B5EF4-FFF2-40B4-BE49-F238E27FC236}">
                <a16:creationId xmlns:a16="http://schemas.microsoft.com/office/drawing/2014/main" id="{AAAD0796-94E0-4D99-857E-809126E0E39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5E06F05-D707-44F2-9E09-38762DC4114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AB4AD5A-0F0D-484A-8106-6637A87E90C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01BBA3C-21A3-402C-90AE-6478CBE11D1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正确结论：Compare the work from fixed and moving viewpoints and record how overlap change…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292008C-2744-494B-9C5F-DC5493BF125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A266EC5-ECEF-4ED2-B2F6-B71D192235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7BE427C-1409-49FD-8975-4E24601DFC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5" name="">
            <a:extLst xmlns:a="http://schemas.openxmlformats.org/drawingml/2006/main">
              <a:ext uri="{FF2B5EF4-FFF2-40B4-BE49-F238E27FC236}">
                <a16:creationId xmlns:a16="http://schemas.microsoft.com/office/drawing/2014/main" id="{D60D592E-E9EE-43B5-B014-6E46782970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541344437"/>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F747C5E-EC11-45E0-8D08-12884928F0E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F967DD8B-58A1-4C48-B126-D1F5FC4B39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6ccb3c9858d4e7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4FEEF6-4BC8-4F06-A922-EAA20DCD754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F3561BF-BF4D-469D-A016-1A396DFD014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62E0DDC-8341-4EE7-BAD1-47F1C798CFD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F65806C0-6599-4BDE-A512-3C1FD34B6F3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photograph is printed on three translucent fabric layers that shift against one another as viewers walk past.</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a:t>
            </a:r>
          </a:p>
        </p:txBody>
      </p:sp>
      <p:sp>
        <p:nvSpPr>
          <p:cNvPr id="8" name="">
            <a:extLst xmlns:a="http://schemas.openxmlformats.org/drawingml/2006/main">
              <a:ext uri="{FF2B5EF4-FFF2-40B4-BE49-F238E27FC236}">
                <a16:creationId xmlns:a16="http://schemas.microsoft.com/office/drawing/2014/main" id="{485E3593-0BCE-4F83-9C97-CC7A1EAB1A3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CA2C10C-CC2B-4FA3-AFDE-72918609DCF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81688E1-F80E-4462-BA80-FF0EF253E9F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CEB9695-EF77-4EC8-BB34-21152296B91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118578DB-F7D9-44FE-A30C-E0131088CE6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48A75FF-36F9-4730-8B02-D5E6FC8268A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647CF08-9389-4341-B00B-4E8C5FDD6ED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668D79B-A6B6-4CD9-891C-74265E0BAA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6" name="">
            <a:extLst xmlns:a="http://schemas.openxmlformats.org/drawingml/2006/main">
              <a:ext uri="{FF2B5EF4-FFF2-40B4-BE49-F238E27FC236}">
                <a16:creationId xmlns:a16="http://schemas.microsoft.com/office/drawing/2014/main" id="{7ED30557-8FF0-4AC5-A486-D3CADE2AB1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31317659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1E8F761-F29D-4C6E-833A-3DDF35C7CF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A49901F4-105E-4F11-B9B9-07B7615F78E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98a9129566b4a7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3FC63A-BCDA-40B2-BAEA-804AD182373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4B68FE25-135B-4675-87B1-9D63594E351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7765DF2-6203-4CD8-9F9B-2AF2F1FC080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能独立执行“识材料—析过程—联系效果”，并说明每一步理由。</a:t>
            </a:r>
          </a:p>
        </p:txBody>
      </p:sp>
      <p:sp>
        <p:nvSpPr>
          <p:cNvPr id="7" name="">
            <a:extLst xmlns:a="http://schemas.openxmlformats.org/drawingml/2006/main">
              <a:ext uri="{FF2B5EF4-FFF2-40B4-BE49-F238E27FC236}">
                <a16:creationId xmlns:a16="http://schemas.microsoft.com/office/drawing/2014/main" id="{D359D5E4-CDB0-42F3-B237-4A9B270FC3E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5025A583-37C2-43AC-BC53-F7FCC710877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CF57619A-2AC4-4313-8733-F81D6F9403D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photograph is …</a:t>
            </a:r>
          </a:p>
        </p:txBody>
      </p:sp>
      <p:sp>
        <p:nvSpPr>
          <p:cNvPr id="10" name="">
            <a:extLst xmlns:a="http://schemas.openxmlformats.org/drawingml/2006/main">
              <a:ext uri="{FF2B5EF4-FFF2-40B4-BE49-F238E27FC236}">
                <a16:creationId xmlns:a16="http://schemas.microsoft.com/office/drawing/2014/main" id="{37010785-5CF0-4ECD-9D2A-2CC86A3BA70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高频错因：把技法描述当主题解释</a:t>
            </a:r>
          </a:p>
        </p:txBody>
      </p:sp>
      <p:sp>
        <p:nvSpPr>
          <p:cNvPr id="11" name="">
            <a:extLst xmlns:a="http://schemas.openxmlformats.org/drawingml/2006/main">
              <a:ext uri="{FF2B5EF4-FFF2-40B4-BE49-F238E27FC236}">
                <a16:creationId xmlns:a16="http://schemas.microsoft.com/office/drawing/2014/main" id="{477DBB39-2773-48B5-A615-1AEE986A742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DBC176C-C739-4076-8411-AFF0C465F3C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628EFB2-8168-426B-9EC0-A57E80D9475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媒介特性参与意义生产</a:t>
            </a:r>
          </a:p>
        </p:txBody>
      </p:sp>
      <p:sp>
        <p:nvSpPr>
          <p:cNvPr id="14" name="">
            <a:extLst xmlns:a="http://schemas.openxmlformats.org/drawingml/2006/main">
              <a:ext uri="{FF2B5EF4-FFF2-40B4-BE49-F238E27FC236}">
                <a16:creationId xmlns:a16="http://schemas.microsoft.com/office/drawing/2014/main" id="{DB5543C1-082C-455D-98DB-53A6C0A8437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748A07C-A825-44DD-AC7E-91B7D736CC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398DCAE-4E0B-4909-B8D4-BE66B1623E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7" name="">
            <a:extLst xmlns:a="http://schemas.openxmlformats.org/drawingml/2006/main">
              <a:ext uri="{FF2B5EF4-FFF2-40B4-BE49-F238E27FC236}">
                <a16:creationId xmlns:a16="http://schemas.microsoft.com/office/drawing/2014/main" id="{60DB32FB-C01D-4DE5-9136-0859CB67C53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16464528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6CF2DEF-9E68-4F53-83C9-8189B835195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44462469-8962-4B7E-B10A-34B05383D60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7359e71298c425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D54BAA6-C436-4FF3-AED2-83747B17FF7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C217B5D-BA63-42B6-A032-73BB61B886A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C68C343-9A1E-4D94-ABBB-BCE9A2BC4E3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CCFE1C9-19C7-4758-AD6A-972DE6AFF1D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D58BE3E-A57F-435B-8669-F97B1C8D74B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识材料</a:t>
            </a:r>
          </a:p>
        </p:txBody>
      </p:sp>
      <p:sp>
        <p:nvSpPr>
          <p:cNvPr id="9" name="">
            <a:extLst xmlns:a="http://schemas.openxmlformats.org/drawingml/2006/main">
              <a:ext uri="{FF2B5EF4-FFF2-40B4-BE49-F238E27FC236}">
                <a16:creationId xmlns:a16="http://schemas.microsoft.com/office/drawing/2014/main" id="{48653750-4768-40C6-9B0A-179DAF96B4A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E22512C-80D2-4815-8544-507DFBB07DE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析过程</a:t>
            </a:r>
          </a:p>
        </p:txBody>
      </p:sp>
      <p:sp>
        <p:nvSpPr>
          <p:cNvPr id="11" name="">
            <a:extLst xmlns:a="http://schemas.openxmlformats.org/drawingml/2006/main">
              <a:ext uri="{FF2B5EF4-FFF2-40B4-BE49-F238E27FC236}">
                <a16:creationId xmlns:a16="http://schemas.microsoft.com/office/drawing/2014/main" id="{7B6A0DAF-C113-4FFD-AA55-855CC4FA0F9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9F289D2-777E-4A3A-84EC-ABF21F18CEE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联系效果</a:t>
            </a:r>
          </a:p>
        </p:txBody>
      </p:sp>
      <p:sp>
        <p:nvSpPr>
          <p:cNvPr id="13" name="">
            <a:extLst xmlns:a="http://schemas.openxmlformats.org/drawingml/2006/main">
              <a:ext uri="{FF2B5EF4-FFF2-40B4-BE49-F238E27FC236}">
                <a16:creationId xmlns:a16="http://schemas.microsoft.com/office/drawing/2014/main" id="{27833A86-F7F2-48CF-909D-F0A1C24A4C8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C0515ED-C443-4928-A43C-3F8CFEAAD70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DD02FE0A-5D7E-4689-9A45-7A9F659A468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photograph is printed on…</a:t>
            </a:r>
          </a:p>
        </p:txBody>
      </p:sp>
      <p:sp>
        <p:nvSpPr>
          <p:cNvPr id="16" name="">
            <a:extLst xmlns:a="http://schemas.openxmlformats.org/drawingml/2006/main">
              <a:ext uri="{FF2B5EF4-FFF2-40B4-BE49-F238E27FC236}">
                <a16:creationId xmlns:a16="http://schemas.microsoft.com/office/drawing/2014/main" id="{A1E81A08-926C-4BAB-8216-885412CE4D9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7446F4D-5865-4113-B541-6F868D52D28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02D861F0-8F24-42B1-9ED5-7001FA6FE07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41"/>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medium supports but does not by itself prove the theme.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9070A18C-3803-41B8-B6F1-30B6D250133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85E4417-D898-4DD6-A1D3-1EA543BAEF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206B624-7FC7-44C7-9B04-B317A2E1BE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B7B3FF8B-D83B-4307-9296-23FD31829C9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21929748"/>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0D31E0-364C-4B45-95F5-589CFB1F74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68AC7458-5F94-499D-A414-49128F01C4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3c491591412430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425393-7244-49BC-A8E9-909C4D18206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A6AF57D-1B6D-44D4-8431-9D2FFEA3B97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9C2F079-3589-48F1-ADBE-116043C0E58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3B12731-3164-47AD-A90D-158276EDEAC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45815D78-27B4-43E9-AB5D-470CECABEF6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B21A366-EA7E-4CBC-AE2A-86E6BC3DAE6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4D8CA3F-B33B-4F43-B437-2F26ED17622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8443FD0-08D2-424A-9373-DF25F6DD1DC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2F1973B-E442-4640-A201-A9772FADD5A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B78EC7B-784C-4C92-A077-F893D2B59AB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9A6F9BD-ECD5-4114-A645-FD6797A0EB3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5823188-FEE9-45A1-9E60-265C168778B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9B8D60D-7505-4771-9B8C-97EA8C74066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D561F211-5B2A-4AD9-AFE9-C1A966179AD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D5FCA9A-3097-42B7-B3A0-3911074ABCC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D84D5F2-91DA-4322-92FC-BED715AEEE8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33BAE48-F3A3-43E8-87C6-8985D4DE54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72CA26D-C9E7-4271-BD52-338C840DFF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5B249F5A-EEDC-4700-9DFB-A3904805C6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86977698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DCAE7F4-EC57-4499-92C9-4B68154BCE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2C796625-808F-4F35-9773-1AE4291078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b36ea5761e644b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AFBAD2-67EF-472E-A491-8B5F39A65B7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752968D-E95A-404B-8A66-12DBE37044C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33A0FF6-6FF6-4536-82C5-1FAC13406FA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1096E3B-E1D9-456A-A67C-5AF8A11B3CA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媒介与技法</a:t>
            </a:r>
          </a:p>
        </p:txBody>
      </p:sp>
      <p:sp>
        <p:nvSpPr>
          <p:cNvPr id="8" name="">
            <a:extLst xmlns:a="http://schemas.openxmlformats.org/drawingml/2006/main">
              <a:ext uri="{FF2B5EF4-FFF2-40B4-BE49-F238E27FC236}">
                <a16:creationId xmlns:a16="http://schemas.microsoft.com/office/drawing/2014/main" id="{30E773FE-6865-4AFE-86EF-56F0E28FADF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FBF492C-0458-4A3E-A95C-89F3C144623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49E3774-E77E-4823-9688-00936EBDA36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07E0BE48-F226-4428-A4EA-E1FCB2A9925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FE35A2E-903F-410B-9F33-3CC833C29DD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4B84357-B1E0-4762-92EF-06881A5A06E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561ACF4D-18F1-4AFC-B711-D763DB5325E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F1D1FAF-716C-488A-93F4-542D40CCFB5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C3C9240-6B87-4A3B-87E0-C48A1195A06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A5987FD2-972C-4870-8450-7ED50A34DDC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4E761A1-3B89-4197-8577-503DEE7FEA8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5A71229-7002-4F23-B7D3-F703EBFAA5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51A29B1C-687C-43FA-9C43-ACB59423ECF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521562472"/>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887F26B-994C-4AD9-A6D9-C1870F08E8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C7FB02BD-3168-4CDE-A6FC-740CFD113A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16b4415bd914f3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FBCA48-0909-47AE-B5BD-473C13ADBAE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D79BAAD-1BA8-4CB1-81E5-3687F531390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2EBBA12-E400-41EB-992B-7B6938FD0CE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663CC0C-3556-484B-B6C9-E418AF94C30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16594853-446F-44D6-A895-8BF5BAAF846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90577E5-F870-4B15-BB45-C7FC473E16C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97EE99D-B7B4-4955-B35B-5BE3D786049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44B1D83A-FD12-415A-AE0D-85670FFA93D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F71C443-06D7-463E-8E09-77F583D4915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F1F91C0-C6AA-49E1-AB36-ABD467D3502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8A40F3A3-07E9-403A-848A-50574C05627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63FFEC8-61FA-4A4A-8F9A-84ECB0054C7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32B00A5-DF2F-483B-88CF-D52BE192E68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检查：把技法描述当主题解释</a:t>
            </a:r>
          </a:p>
        </p:txBody>
      </p:sp>
      <p:sp>
        <p:nvSpPr>
          <p:cNvPr id="17" name="">
            <a:extLst xmlns:a="http://schemas.openxmlformats.org/drawingml/2006/main">
              <a:ext uri="{FF2B5EF4-FFF2-40B4-BE49-F238E27FC236}">
                <a16:creationId xmlns:a16="http://schemas.microsoft.com/office/drawing/2014/main" id="{756DA470-2478-433B-9CD1-8E2940CE695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45254A4-2B4C-4AA8-B164-2D876C2502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77C91A6-F155-4B3F-8518-E62F51857F1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C7ADC526-9CFE-4D93-BF13-FD12AA1C90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30135098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2997D50-DBE7-4F02-A66C-15CF488E39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5105F5D4-E109-4770-A92B-EE4DCAA98D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e12490499834dc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F5226B-17A5-403E-92E8-E80DDF390EA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8C7F491-F6FD-4730-8E7D-C8437FE92A1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91E3EEC-D449-4187-A870-1FDBB46BE4D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C2B78EC-7059-4192-A0F9-AFED4E83E29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photograph is printed on three translucent fabric layers that shift against one another as viewers walk past…</a:t>
            </a:r>
          </a:p>
        </p:txBody>
      </p:sp>
      <p:sp>
        <p:nvSpPr>
          <p:cNvPr id="8" name="">
            <a:extLst xmlns:a="http://schemas.openxmlformats.org/drawingml/2006/main">
              <a:ext uri="{FF2B5EF4-FFF2-40B4-BE49-F238E27FC236}">
                <a16:creationId xmlns:a16="http://schemas.microsoft.com/office/drawing/2014/main" id="{E90AE0A2-01C3-485E-BD65-72DECF74AC7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40483D39-2175-40B5-9C47-942DA467F89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DF31112-EE80-45D1-8EEC-2E695EB8F17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C330DBC-2637-4A34-BD03-F3AB972E313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0ECF245-785C-4E2B-8A3D-DCA210D848E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639D1A9-1F0B-43E9-ADDE-23016106F7B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BE94894-A976-4B90-92EA-1FB12146220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ADBC1A6-F43B-4E3E-8332-9484A61B0A2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F0ED793-335A-46B7-9069-75EB849C2E0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5B430EC-B8F0-4B47-9353-8EC7CFC3099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A82B46C-6918-451A-8535-20B1530E7DB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28678D3-4FF5-4CFF-812D-EC26CDEEE63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CB374C6-5A2E-4B06-860D-7BC6349DC0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D09F4DA-EC7F-411F-BAC2-42D37A79EF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0D6C5EAF-F15A-4163-9712-410517D877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259632520"/>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60D6F0A-BF23-4F5F-8922-DFA342F24A0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3C934ADD-BD0C-43A3-8F55-CDAB7CED60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67cd83cc3934b0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F96A5C-5429-40E0-AD28-9A4864B3A36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442C2FC-5ACF-4D48-BA3C-2812DE2A7DB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45CA104-C725-4663-8533-B5FC82C03BE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B396FE4-179B-4DB1-A707-4B476050F4E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47CB5CB-C4C6-4C35-9E1B-AEFA3976AFD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58ED6E87-8B0C-4F9A-85E3-AF0DBFDD79D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6F5CF992-6DD7-40D6-A21B-51B6828323F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2FDB4A75-A18F-472E-96B3-210F491CDCA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D808A87-659E-456C-96E3-6ADD20D9258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pho…</a:t>
            </a:r>
          </a:p>
        </p:txBody>
      </p:sp>
      <p:sp>
        <p:nvSpPr>
          <p:cNvPr id="13" name="">
            <a:extLst xmlns:a="http://schemas.openxmlformats.org/drawingml/2006/main">
              <a:ext uri="{FF2B5EF4-FFF2-40B4-BE49-F238E27FC236}">
                <a16:creationId xmlns:a16="http://schemas.microsoft.com/office/drawing/2014/main" id="{DFB53053-C848-4212-9D4D-7C337E9AC7F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94A2A58-B542-43DC-BD54-9268D510269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DF7BCB7-1D94-4638-A90F-9E565754678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B9020C6-F45D-4D26-B1FF-4F6496E86FA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pho…</a:t>
            </a:r>
          </a:p>
        </p:txBody>
      </p:sp>
      <p:sp>
        <p:nvSpPr>
          <p:cNvPr id="17" name="">
            <a:extLst xmlns:a="http://schemas.openxmlformats.org/drawingml/2006/main">
              <a:ext uri="{FF2B5EF4-FFF2-40B4-BE49-F238E27FC236}">
                <a16:creationId xmlns:a16="http://schemas.microsoft.com/office/drawing/2014/main" id="{E964CBE9-FB8E-4B18-A0CD-C4E08046AB5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CDEFCC0-3887-4727-8C47-627653DC53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125F12A-FF5B-46E9-85BE-BC26814108B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84322465-63B5-4FB8-BC93-6A65FD15BA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14162398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F8B8938-8910-43DF-B2B5-9E941F030D5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FC8A6823-D720-408F-8F1E-F2265FEC62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5364c8750a46a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393528-F6E7-43CC-A003-91F70C391E2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02B62AC-6442-4719-8CAF-D3D6961996B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0537CC-CB1C-4EF5-9B02-4F29D29E063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C414016-0D0F-4B22-9D56-EE0B16E7D4E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把技法描述当主题解释</a:t>
            </a:r>
          </a:p>
        </p:txBody>
      </p:sp>
      <p:sp>
        <p:nvSpPr>
          <p:cNvPr id="8" name="">
            <a:extLst xmlns:a="http://schemas.openxmlformats.org/drawingml/2006/main">
              <a:ext uri="{FF2B5EF4-FFF2-40B4-BE49-F238E27FC236}">
                <a16:creationId xmlns:a16="http://schemas.microsoft.com/office/drawing/2014/main" id="{27C588FB-9F57-4413-807B-5217CEEA60B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047D800-3583-48DD-BE8A-247356DFBC4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8513FA0-8A57-492A-896E-3AEA169E6DD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B0C420C-4B54-4ED3-A5E6-57B47CCAE85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Transparency, layering and viewer movement make the imag…</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7A23EAB-C7A9-4F69-A182-90CF814D3E3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B9FD659-A2B0-47F8-AA8C-EC63413F36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1E55F4D-B253-4F3D-B3CD-42A24124A9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5" name="">
            <a:extLst xmlns:a="http://schemas.openxmlformats.org/drawingml/2006/main">
              <a:ext uri="{FF2B5EF4-FFF2-40B4-BE49-F238E27FC236}">
                <a16:creationId xmlns:a16="http://schemas.microsoft.com/office/drawing/2014/main" id="{E33EFABA-F7C6-43EE-B9A0-A3990BAC29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2145381736"/>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A9F11A8-4857-40EF-B00C-10FAB721D4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883FFA0D-8A90-4B7C-AA5F-234920DB5A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ff005e721ef481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0B9DE4-05F5-445D-877D-7FEE054DFCF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CDDABC7-8522-4023-911C-7227025825D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122BDF1-5004-44A9-9BD0-D5D99E288BE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3BDE43FC-153C-43D2-83BB-4128FE5E5EE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photograph is printed on three translucent fabric layers that shift against one another as viewers walk past.</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a:t>
            </a:r>
          </a:p>
        </p:txBody>
      </p:sp>
      <p:sp>
        <p:nvSpPr>
          <p:cNvPr id="8" name="">
            <a:extLst xmlns:a="http://schemas.openxmlformats.org/drawingml/2006/main">
              <a:ext uri="{FF2B5EF4-FFF2-40B4-BE49-F238E27FC236}">
                <a16:creationId xmlns:a16="http://schemas.microsoft.com/office/drawing/2014/main" id="{A6FE52FC-5214-4A4B-A40C-B3A82944B19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6A77048-E6AF-4F38-A3DE-AF371A25E8E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81739C9-80AB-4B3F-AFA5-52409C84C83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CC2E8E2-97EA-4D0C-BC0A-9C7B5822D3D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D52AA9BB-8979-4026-A389-31EF47C91D8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B4C8CC7-76A9-4EDE-8EE4-01F8222D56C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1D531C4-C9B0-4368-BEFC-3813D458526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67143D6-3D47-4D85-B995-E9760EB5CC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6" name="">
            <a:extLst xmlns:a="http://schemas.openxmlformats.org/drawingml/2006/main">
              <a:ext uri="{FF2B5EF4-FFF2-40B4-BE49-F238E27FC236}">
                <a16:creationId xmlns:a16="http://schemas.microsoft.com/office/drawing/2014/main" id="{F85C5B1B-E9DE-49BE-B1CD-C35946A257C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677342246"/>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A34677E-0C3F-4482-A98D-5A180BD0CE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9DEDF4AD-4A9D-47F9-A7A0-D4D27A075C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d63f3df6824418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52EFD4-44B6-480D-8280-C2EE93B231E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C46AC3EB-5367-4E4B-B60D-3683602B2EF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0C2C269-90C2-44FE-B305-B4F71442DF9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95D03BF0-0A50-4B54-9BFB-0C89D51960E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B893B41-EA2E-4269-BA14-08565CEF03D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F9177A06-146A-4763-B4C4-F3A770846AC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photograph is …</a:t>
            </a:r>
          </a:p>
        </p:txBody>
      </p:sp>
      <p:sp>
        <p:nvSpPr>
          <p:cNvPr id="10" name="">
            <a:extLst xmlns:a="http://schemas.openxmlformats.org/drawingml/2006/main">
              <a:ext uri="{FF2B5EF4-FFF2-40B4-BE49-F238E27FC236}">
                <a16:creationId xmlns:a16="http://schemas.microsoft.com/office/drawing/2014/main" id="{5413D2F7-E1B6-4D34-B3F4-7FF0619984E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高频错因：把技法描述当主题解释</a:t>
            </a:r>
          </a:p>
        </p:txBody>
      </p:sp>
      <p:sp>
        <p:nvSpPr>
          <p:cNvPr id="11" name="">
            <a:extLst xmlns:a="http://schemas.openxmlformats.org/drawingml/2006/main">
              <a:ext uri="{FF2B5EF4-FFF2-40B4-BE49-F238E27FC236}">
                <a16:creationId xmlns:a16="http://schemas.microsoft.com/office/drawing/2014/main" id="{A19B01D0-6BDC-4B72-A09F-C0F1FC4D22E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D0BFFC1-EC47-4CFB-BA41-4F9B87E5093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021DF96-24D5-468E-AB28-D314F1F7DCF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媒介特性参与意义生产</a:t>
            </a:r>
          </a:p>
        </p:txBody>
      </p:sp>
      <p:sp>
        <p:nvSpPr>
          <p:cNvPr id="14" name="">
            <a:extLst xmlns:a="http://schemas.openxmlformats.org/drawingml/2006/main">
              <a:ext uri="{FF2B5EF4-FFF2-40B4-BE49-F238E27FC236}">
                <a16:creationId xmlns:a16="http://schemas.microsoft.com/office/drawing/2014/main" id="{2E7FA47F-B727-49AD-B872-EE4CB5FC7AA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224D32C-3A5F-4D78-A788-AF1168BF2E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01DF29B-053C-4DF8-B1D0-CE0174E12F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7" name="">
            <a:extLst xmlns:a="http://schemas.openxmlformats.org/drawingml/2006/main">
              <a:ext uri="{FF2B5EF4-FFF2-40B4-BE49-F238E27FC236}">
                <a16:creationId xmlns:a16="http://schemas.microsoft.com/office/drawing/2014/main" id="{1D62DAEA-3B47-4894-9445-B4B4A03602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79339518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F44F0D7-F465-40E7-A27D-0F19C8BE57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0318B29A-51A2-442F-B14C-DF6006AD54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8fcfaf74c834b2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7DD71BA-D028-4CFF-B247-7E9D657A8FC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372E1C7-75AA-4305-A749-2D6394D8EB1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349B8C2-2816-43B6-8DBE-5718CA1DB9C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CD3B488-01B2-4DE1-A0E4-21BD04714E1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8FFAD4E-AD88-4280-AF48-62FF4E524EA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识材料</a:t>
            </a:r>
          </a:p>
        </p:txBody>
      </p:sp>
      <p:sp>
        <p:nvSpPr>
          <p:cNvPr id="9" name="">
            <a:extLst xmlns:a="http://schemas.openxmlformats.org/drawingml/2006/main">
              <a:ext uri="{FF2B5EF4-FFF2-40B4-BE49-F238E27FC236}">
                <a16:creationId xmlns:a16="http://schemas.microsoft.com/office/drawing/2014/main" id="{96DEE197-A374-491F-AFA8-9CBBF17CF69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0A67D05-F789-49C4-BC6A-1606E9ADE3C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析过程</a:t>
            </a:r>
          </a:p>
        </p:txBody>
      </p:sp>
      <p:sp>
        <p:nvSpPr>
          <p:cNvPr id="11" name="">
            <a:extLst xmlns:a="http://schemas.openxmlformats.org/drawingml/2006/main">
              <a:ext uri="{FF2B5EF4-FFF2-40B4-BE49-F238E27FC236}">
                <a16:creationId xmlns:a16="http://schemas.microsoft.com/office/drawing/2014/main" id="{7DD979A2-582E-448C-AF7C-7C03AD25A01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B9027C2-E4A8-4180-B505-C3B8A7530B5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联系效果</a:t>
            </a:r>
          </a:p>
        </p:txBody>
      </p:sp>
      <p:sp>
        <p:nvSpPr>
          <p:cNvPr id="13" name="">
            <a:extLst xmlns:a="http://schemas.openxmlformats.org/drawingml/2006/main">
              <a:ext uri="{FF2B5EF4-FFF2-40B4-BE49-F238E27FC236}">
                <a16:creationId xmlns:a16="http://schemas.microsoft.com/office/drawing/2014/main" id="{2E986899-4BC5-4F9E-8086-1B8A75230C8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979EDD8-C0C9-4193-9EEC-D9D0B70A713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3E0B259A-0610-4AB0-9C49-3E1DCAF027D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photograph is printed on…</a:t>
            </a:r>
          </a:p>
        </p:txBody>
      </p:sp>
      <p:sp>
        <p:nvSpPr>
          <p:cNvPr id="16" name="">
            <a:extLst xmlns:a="http://schemas.openxmlformats.org/drawingml/2006/main">
              <a:ext uri="{FF2B5EF4-FFF2-40B4-BE49-F238E27FC236}">
                <a16:creationId xmlns:a16="http://schemas.microsoft.com/office/drawing/2014/main" id="{748A810A-771C-4F2D-9DFA-8D0F7FE7F16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052BC628-D0B2-4DFA-8B6D-D2BC1021A7B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DCF03E5-5CB7-4C67-A3E6-33FC2E081EA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Transparency, layering and viewer movement make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2C5C3B11-6E0F-4D53-B454-CDC67D0885E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2AE1E23-1129-4270-A15B-87047BFC29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763506C-58E3-41E8-B8D5-53F79C3C2F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5D088E8D-6BFE-4BF7-9AE1-43CC321AE9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290342700"/>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CBA9311-D4F7-43B3-9812-D7B965455A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C356323-0AC5-4E54-976A-D86F05FEDA4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9ac792896e14f3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11D4EE-82FC-4372-B84A-7A9356D3FE6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D320370-1BE4-4672-936D-B84CBE3A878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6C8BDE7-2538-4E50-82AA-3A86FF7897B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D53E697-2BF9-435A-8C1A-D4523CBB0AD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24DBBAD-F9EB-4143-86F3-1B9969E3311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D9BDB33-D3AD-4379-860C-FEC199274D4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AB0A305-75E3-423C-AF95-407124FBC86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3BADF9B-FE70-4202-B7B5-6AA91071B12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34FF60A-0D8B-495C-9030-9CC4FBA9680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45BB8B4-044A-44B4-AFB2-06072F053F2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25C6CD2-02EC-4E04-9332-DF4D7B04D0F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B78FEE4-EFAD-4982-9724-C797E42CE75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1FD6955-0B8E-47BA-B4E7-792119DF9BA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C5AF6DC4-73E1-49FA-96E3-190257ECA27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DE5BE09-3A74-4236-B368-838ADDF139C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2C24843-00B5-43BE-A20D-E564F33DB84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0F07F2F-01E9-4177-ABFA-B9C3EF292C5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6BD0375-A566-4930-8DFF-D93951DCD2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F84EF742-5625-4B0C-8FDA-9A5CF1F79C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315642336"/>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0DD6A92-1BAF-4143-8FDA-4F9E99F017F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B6EE355F-BF9E-4CFF-8D23-9FFDA52669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42d354615964d0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8351F7-BB65-41E1-8922-1FEFA340A63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D854D32-9514-477E-9111-DF0BFA7827A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7C864CE-A6C9-4898-A1E4-B4E1276C658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7E341C1-96CC-49BC-B204-A852835B998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媒介与技法</a:t>
            </a:r>
          </a:p>
        </p:txBody>
      </p:sp>
      <p:sp>
        <p:nvSpPr>
          <p:cNvPr id="8" name="">
            <a:extLst xmlns:a="http://schemas.openxmlformats.org/drawingml/2006/main">
              <a:ext uri="{FF2B5EF4-FFF2-40B4-BE49-F238E27FC236}">
                <a16:creationId xmlns:a16="http://schemas.microsoft.com/office/drawing/2014/main" id="{5A50598C-5E55-4DD8-AAFE-EA3F0AA84C6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B0A3BB4-CEF4-4853-8755-81AA2BD021B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27F5F0F-E3F8-4A92-8EB4-91AE600D1EF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75665140-1907-454E-8CA1-B47811F290B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D84DFD1-3561-441E-89CA-0F84A4C121D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A6F9570-F91A-42C0-8434-1E5D2C0666B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7B9A7538-0898-45D9-A4AC-4EE2D306CAC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8EB80FD-E11B-46CD-8A32-981ED49DBB6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2F04ACD-9DFD-45FF-9622-EB4D692E277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4C779E50-5883-497B-A1D8-14F8865F0FB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304BDE9-FF74-4CBD-8D80-F3C5199AC6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DCDEE8B-AC28-4CDC-BE06-DEE69412786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7F73B5D3-A92F-40CD-A17E-18A3B2AAE4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318242338"/>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F966640-79CC-447B-A1ED-9175D51AE59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B0C57900-F325-4544-9FEC-B520A9F918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78a0d963771493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02DE71-C6F5-4992-A4ED-000EBFA5C1B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F4459E9-A1D4-425A-BD60-D5F80DFF485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F9DA3FE-4571-42BD-AF92-60A02937669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602E141-2734-4FFF-BE20-1BF272A5924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E2FC9C66-00B1-491A-B8CD-74B1488EBB5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0C4393E-276C-45FA-9733-BE8278AD25C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E693483-32E6-40D1-9F3E-F08F97E6204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4B8AB9C5-6EE9-4DD4-940C-D551976C7CB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50929E1-9251-4A3A-AC9C-DC029B4A970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3BDE7EA-6F79-4F90-997A-DE4E84C0CA5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8BC17811-76E4-4649-B7E9-E37DB1F4564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BD0DCAD-71FE-4B19-89F1-FBF34D77563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1762393-4DE9-4EC9-B133-915B8138C92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检查：把技法描述当主题解释</a:t>
            </a:r>
          </a:p>
        </p:txBody>
      </p:sp>
      <p:sp>
        <p:nvSpPr>
          <p:cNvPr id="17" name="">
            <a:extLst xmlns:a="http://schemas.openxmlformats.org/drawingml/2006/main">
              <a:ext uri="{FF2B5EF4-FFF2-40B4-BE49-F238E27FC236}">
                <a16:creationId xmlns:a16="http://schemas.microsoft.com/office/drawing/2014/main" id="{A4887785-FF0B-49B3-8A0B-3340E906109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EB2A6BF-B3A9-437B-B673-D266443B81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4BEA688-AD87-4FF9-AEF1-A81C54672A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A2FC8509-D5F0-4A65-A12F-5700E19DB6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64316128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A60CA55-7EF1-460F-B94D-EB55C2B1C4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080C84E9-238E-486E-B2F6-192B261370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83be3c92334468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DBF82B-6152-45EE-8872-54C4A95C1E4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A496B94-F403-4FB6-AA3C-28F9E3BBCCE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97A1235-2169-40A8-9DA1-41F6F070F7F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B3445BA2-A507-46EB-BD1F-4C7D077DFAA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photograph is printed on three translucent fabric layers that shift against one another as viewers walk past…</a:t>
            </a:r>
          </a:p>
        </p:txBody>
      </p:sp>
      <p:sp>
        <p:nvSpPr>
          <p:cNvPr id="8" name="">
            <a:extLst xmlns:a="http://schemas.openxmlformats.org/drawingml/2006/main">
              <a:ext uri="{FF2B5EF4-FFF2-40B4-BE49-F238E27FC236}">
                <a16:creationId xmlns:a16="http://schemas.microsoft.com/office/drawing/2014/main" id="{CA696D04-84B6-40BE-A1A2-0A4988D8E58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5DD519F2-E51D-4F2B-807E-258ACDB11A4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59FDBD5-1C56-463A-A59C-CFA3AEF9C49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F965E43-1ADA-4825-8C06-22E4CFFE851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C004146-84A7-4BB5-A871-95A471C02E5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AD834A4-6661-44C2-B17A-D6966A4CF43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A3F58B8-9D55-4243-B7E5-83CA52FE0DF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AE5ED60-DF8A-4434-82A0-7C685FBEEE4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D14FDEB-A53C-444F-A283-84DF4019800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EC543B3-E871-4C88-8F4F-671037CD12A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36D12B0-A1DA-47DB-BDE4-6CB0EC49BC9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551489E-5E84-4966-ADCF-AAEF24F3A31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59B7872-C7A0-4410-9FD6-5266AE7A8E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517C193-F206-4BEE-97D1-85F521AE42F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2" name="">
            <a:extLst xmlns:a="http://schemas.openxmlformats.org/drawingml/2006/main">
              <a:ext uri="{FF2B5EF4-FFF2-40B4-BE49-F238E27FC236}">
                <a16:creationId xmlns:a16="http://schemas.microsoft.com/office/drawing/2014/main" id="{29364B53-3272-47AF-A6CA-A2D2D2A60D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620742559"/>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EB66C10-EC65-4DE6-A40E-FAC16801D8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B63BA2A7-4DBB-4D75-9429-316BB8F7F39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dc2f300a6c248f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B069BB-E999-4481-8755-FDDF99D9F6D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CB03276-E426-4E4B-8551-596AFD0F560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5BDC472-3ABC-407E-B384-479234E0961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4086AE6-EC9E-42B0-95C2-40C5B679AC8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525CF05-5EBD-4540-B640-CC9A407C9D8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F71BCD34-1AB8-43F7-B9A7-177DEFE11F7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BE5F821-F9A0-409F-98FE-F9B2FDB0251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1A789D3-A274-4832-B5F5-D9F558024E5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04A02CD-BBA9-4A43-959B-B0FCB92A6C1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pho…</a:t>
            </a:r>
          </a:p>
        </p:txBody>
      </p:sp>
      <p:sp>
        <p:nvSpPr>
          <p:cNvPr id="13" name="">
            <a:extLst xmlns:a="http://schemas.openxmlformats.org/drawingml/2006/main">
              <a:ext uri="{FF2B5EF4-FFF2-40B4-BE49-F238E27FC236}">
                <a16:creationId xmlns:a16="http://schemas.microsoft.com/office/drawing/2014/main" id="{9291AB43-6F9C-423E-8F84-C7A8185EF74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95DFAD6-5002-4473-8646-DE67BDFB35B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00D13AD-E4AD-489E-9918-9A720E420D7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7A717BA-0050-43E4-B53E-8569E378B4A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pho…</a:t>
            </a:r>
          </a:p>
        </p:txBody>
      </p:sp>
      <p:sp>
        <p:nvSpPr>
          <p:cNvPr id="17" name="">
            <a:extLst xmlns:a="http://schemas.openxmlformats.org/drawingml/2006/main">
              <a:ext uri="{FF2B5EF4-FFF2-40B4-BE49-F238E27FC236}">
                <a16:creationId xmlns:a16="http://schemas.microsoft.com/office/drawing/2014/main" id="{BB21CC7A-033C-4787-995F-77297081258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8EDF7D7-6CB5-4465-A2E0-2F8DCBB9A6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4BC6FB1-A04E-4B1D-B21C-01119AAB78D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20" name="">
            <a:extLst xmlns:a="http://schemas.openxmlformats.org/drawingml/2006/main">
              <a:ext uri="{FF2B5EF4-FFF2-40B4-BE49-F238E27FC236}">
                <a16:creationId xmlns:a16="http://schemas.microsoft.com/office/drawing/2014/main" id="{2DD23D5E-8555-403B-9091-2FD457C162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66528980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6450209-3933-4730-9DC2-1A74A718C7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745F24EE-F377-42AF-822B-A433199625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3aebba3b815447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716DDF-40E0-43E1-B2A1-6D852FD991E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6364F5E-8DF0-487A-8725-62BFEA5F8F1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6B63949-5548-4C1D-B703-B56D0C67A41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707B35F-FAD6-4930-AFB8-D575122CE35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把技法描述当主题解释</a:t>
            </a:r>
          </a:p>
        </p:txBody>
      </p:sp>
      <p:sp>
        <p:nvSpPr>
          <p:cNvPr id="8" name="">
            <a:extLst xmlns:a="http://schemas.openxmlformats.org/drawingml/2006/main">
              <a:ext uri="{FF2B5EF4-FFF2-40B4-BE49-F238E27FC236}">
                <a16:creationId xmlns:a16="http://schemas.microsoft.com/office/drawing/2014/main" id="{17E7EE13-52BF-4FCF-8053-ED672E168E4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3672AC0-A92E-42E6-8DAF-C9AFFA65418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A9A8187-2B5B-4E6A-8452-CA083D8EAFD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85F81CE-DF32-4144-879A-C39CC847FD0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Compare the work from fixed and moving v…</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C51EE34-9F8E-4759-90E8-4D751F62D91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A3D67A8-601A-45A1-A5D8-BB2D7F6108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8D44415-55EA-409B-AB2D-957619FD4F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5" name="">
            <a:extLst xmlns:a="http://schemas.openxmlformats.org/drawingml/2006/main">
              <a:ext uri="{FF2B5EF4-FFF2-40B4-BE49-F238E27FC236}">
                <a16:creationId xmlns:a16="http://schemas.microsoft.com/office/drawing/2014/main" id="{217F0955-092C-4868-84DA-EEC39391D8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925035743"/>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ADCF0B4-263F-4E34-9FE3-7FBF0E5DAF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E0760584-F75D-441C-AE97-49E786F559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ab156e13580430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E912FE-4149-4279-895B-3492CA64CC5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DA38368-324D-40CD-87E6-DB14071B5A6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515BEB8-535C-4F89-951B-B1EC5C272F6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9A021CF5-E59F-4E30-9A66-57DC4BDC77C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photograph is printed on three translucent fabric layers that shift against one another as viewers walk past.</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a:t>
            </a:r>
          </a:p>
        </p:txBody>
      </p:sp>
      <p:sp>
        <p:nvSpPr>
          <p:cNvPr id="8" name="">
            <a:extLst xmlns:a="http://schemas.openxmlformats.org/drawingml/2006/main">
              <a:ext uri="{FF2B5EF4-FFF2-40B4-BE49-F238E27FC236}">
                <a16:creationId xmlns:a16="http://schemas.microsoft.com/office/drawing/2014/main" id="{BBDE344F-5D55-420E-B077-9592E72920A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681B8CD-E683-4613-8446-72B703D512E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3760959-30D6-4533-93BB-167CF584A1E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AA032CB-6201-4DAD-956C-C9799272FEE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8D2C0607-5BF3-4CCD-92B8-1F2F300B361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17E8FFD-FA34-4C7C-AE4C-4988586746D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FB2988F-F9F6-4D4C-93BB-04804CE9052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A8F8518-4D2E-4751-8CD2-BC6B6AC7211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媒介与技法</a:t>
            </a:r>
          </a:p>
        </p:txBody>
      </p:sp>
      <p:sp>
        <p:nvSpPr>
          <p:cNvPr id="16" name="">
            <a:extLst xmlns:a="http://schemas.openxmlformats.org/drawingml/2006/main">
              <a:ext uri="{FF2B5EF4-FFF2-40B4-BE49-F238E27FC236}">
                <a16:creationId xmlns:a16="http://schemas.microsoft.com/office/drawing/2014/main" id="{BC8D12C1-B51E-47ED-88A4-52D4060368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0192247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2026-08-19T09:07:32.7260000Z</dcterms:created>
  <dcterms:modified xsi:type="dcterms:W3CDTF">2026-08-19T09:07:32.7260000Z</dcterms:modified>
</coreProperties>
</file>