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92c9d85a9b34fc7" /><Relationship Type="http://schemas.openxmlformats.org/officeDocument/2006/relationships/extended-properties" Target="/docProps/app.xml" Id="R51bec9bd18a04bed" /><Relationship Type="http://schemas.openxmlformats.org/officeDocument/2006/relationships/officeDocument" Target="/ppt/presentation.xml" Id="Reec08c45fd454105" /></Relationships>
</file>

<file path=ppt/presentation.xml><?xml version="1.0" encoding="utf-8"?>
<p:presentation xmlns:p="http://schemas.openxmlformats.org/presentationml/2006/main">
  <p:sldMasterIdLst>
    <p:sldMasterId xmlns:r="http://schemas.openxmlformats.org/officeDocument/2006/relationships" id="2147483648" r:id="R3bb6fa119fd04b25"/>
  </p:sldMasterIdLst>
  <p:notesMasterIdLst>
    <p:notesMasterId xmlns:r="http://schemas.openxmlformats.org/officeDocument/2006/relationships" r:id="R258f351504e74b20"/>
  </p:notesMasterIdLst>
  <p:sldIdLst>
    <p:sldId xmlns:r="http://schemas.openxmlformats.org/officeDocument/2006/relationships" id="256" r:id="R473dd2d9bda540cb"/>
    <p:sldId xmlns:r="http://schemas.openxmlformats.org/officeDocument/2006/relationships" id="257" r:id="R8040564f0d8a431c"/>
    <p:sldId xmlns:r="http://schemas.openxmlformats.org/officeDocument/2006/relationships" id="258" r:id="R6c0987a6df3a440b"/>
    <p:sldId xmlns:r="http://schemas.openxmlformats.org/officeDocument/2006/relationships" id="259" r:id="Ra072afa64f1849d8"/>
    <p:sldId xmlns:r="http://schemas.openxmlformats.org/officeDocument/2006/relationships" id="260" r:id="R6250651209f1466b"/>
    <p:sldId xmlns:r="http://schemas.openxmlformats.org/officeDocument/2006/relationships" id="261" r:id="R5c0e5c3ca56f4d7b"/>
    <p:sldId xmlns:r="http://schemas.openxmlformats.org/officeDocument/2006/relationships" id="262" r:id="R496f93b1514e44dc"/>
    <p:sldId xmlns:r="http://schemas.openxmlformats.org/officeDocument/2006/relationships" id="263" r:id="Rd49718034b204738"/>
    <p:sldId xmlns:r="http://schemas.openxmlformats.org/officeDocument/2006/relationships" id="264" r:id="Rdac9824d5b06471c"/>
    <p:sldId xmlns:r="http://schemas.openxmlformats.org/officeDocument/2006/relationships" id="265" r:id="R32bfa7da324a4854"/>
    <p:sldId xmlns:r="http://schemas.openxmlformats.org/officeDocument/2006/relationships" id="266" r:id="R5a4e45c993024386"/>
    <p:sldId xmlns:r="http://schemas.openxmlformats.org/officeDocument/2006/relationships" id="267" r:id="Rb55e591bead54e64"/>
    <p:sldId xmlns:r="http://schemas.openxmlformats.org/officeDocument/2006/relationships" id="268" r:id="R1fd4d3303657483f"/>
    <p:sldId xmlns:r="http://schemas.openxmlformats.org/officeDocument/2006/relationships" id="269" r:id="R215ca51033284e38"/>
    <p:sldId xmlns:r="http://schemas.openxmlformats.org/officeDocument/2006/relationships" id="270" r:id="R37ba5fbcb48b4c61"/>
    <p:sldId xmlns:r="http://schemas.openxmlformats.org/officeDocument/2006/relationships" id="271" r:id="R315aef24638d4d56"/>
    <p:sldId xmlns:r="http://schemas.openxmlformats.org/officeDocument/2006/relationships" id="272" r:id="Rbf2d7e1abdbc405c"/>
    <p:sldId xmlns:r="http://schemas.openxmlformats.org/officeDocument/2006/relationships" id="273" r:id="R9b76d926fb064771"/>
    <p:sldId xmlns:r="http://schemas.openxmlformats.org/officeDocument/2006/relationships" id="274" r:id="R737f0b80c8034739"/>
    <p:sldId xmlns:r="http://schemas.openxmlformats.org/officeDocument/2006/relationships" id="275" r:id="R2d6bf7de10094c37"/>
    <p:sldId xmlns:r="http://schemas.openxmlformats.org/officeDocument/2006/relationships" id="276" r:id="R83afea3718d24811"/>
    <p:sldId xmlns:r="http://schemas.openxmlformats.org/officeDocument/2006/relationships" id="277" r:id="R28c9169ee71a4a6e"/>
    <p:sldId xmlns:r="http://schemas.openxmlformats.org/officeDocument/2006/relationships" id="278" r:id="R68d38a0ca20b4642"/>
    <p:sldId xmlns:r="http://schemas.openxmlformats.org/officeDocument/2006/relationships" id="279" r:id="R26975bd996fd4cc3"/>
    <p:sldId xmlns:r="http://schemas.openxmlformats.org/officeDocument/2006/relationships" id="280" r:id="R967f9f439f0e4bbc"/>
    <p:sldId xmlns:r="http://schemas.openxmlformats.org/officeDocument/2006/relationships" id="281" r:id="R444ace31a73e4520"/>
    <p:sldId xmlns:r="http://schemas.openxmlformats.org/officeDocument/2006/relationships" id="282" r:id="R000266b34e264dc1"/>
    <p:sldId xmlns:r="http://schemas.openxmlformats.org/officeDocument/2006/relationships" id="283" r:id="Rf7914c0f4443480d"/>
    <p:sldId xmlns:r="http://schemas.openxmlformats.org/officeDocument/2006/relationships" id="284" r:id="R89cdfc05bd7d4596"/>
    <p:sldId xmlns:r="http://schemas.openxmlformats.org/officeDocument/2006/relationships" id="285" r:id="R7bb412e5d5c34c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d538edfb4f4f94" /><Relationship Type="http://schemas.openxmlformats.org/officeDocument/2006/relationships/slideMaster" Target="/ppt/slideMasters/slideMaster1.xml" Id="R3bb6fa119fd04b25" /><Relationship Type="http://schemas.openxmlformats.org/officeDocument/2006/relationships/notesMaster" Target="/ppt/notesMasters/notesMaster1.xml" Id="R258f351504e74b20" /><Relationship Type="http://schemas.openxmlformats.org/officeDocument/2006/relationships/presProps" Target="/ppt/presProps.xml" Id="Rbc980b64f44c4f4b" /><Relationship Type="http://schemas.openxmlformats.org/officeDocument/2006/relationships/tableStyles" Target="/ppt/tableStyles.xml" Id="R5e7d35e8d5054c3f" /><Relationship Type="http://schemas.openxmlformats.org/officeDocument/2006/relationships/slide" Target="/ppt/slides/slide1.xml" Id="R473dd2d9bda540cb" /><Relationship Type="http://schemas.openxmlformats.org/officeDocument/2006/relationships/slide" Target="/ppt/slides/slide2.xml" Id="R8040564f0d8a431c" /><Relationship Type="http://schemas.openxmlformats.org/officeDocument/2006/relationships/slide" Target="/ppt/slides/slide3.xml" Id="R6c0987a6df3a440b" /><Relationship Type="http://schemas.openxmlformats.org/officeDocument/2006/relationships/slide" Target="/ppt/slides/slide4.xml" Id="Ra072afa64f1849d8" /><Relationship Type="http://schemas.openxmlformats.org/officeDocument/2006/relationships/slide" Target="/ppt/slides/slide5.xml" Id="R6250651209f1466b" /><Relationship Type="http://schemas.openxmlformats.org/officeDocument/2006/relationships/slide" Target="/ppt/slides/slide6.xml" Id="R5c0e5c3ca56f4d7b" /><Relationship Type="http://schemas.openxmlformats.org/officeDocument/2006/relationships/slide" Target="/ppt/slides/slide7.xml" Id="R496f93b1514e44dc" /><Relationship Type="http://schemas.openxmlformats.org/officeDocument/2006/relationships/slide" Target="/ppt/slides/slide8.xml" Id="Rd49718034b204738" /><Relationship Type="http://schemas.openxmlformats.org/officeDocument/2006/relationships/slide" Target="/ppt/slides/slide9.xml" Id="Rdac9824d5b06471c" /><Relationship Type="http://schemas.openxmlformats.org/officeDocument/2006/relationships/slide" Target="/ppt/slides/slide10.xml" Id="R32bfa7da324a4854" /><Relationship Type="http://schemas.openxmlformats.org/officeDocument/2006/relationships/slide" Target="/ppt/slides/slide11.xml" Id="R5a4e45c993024386" /><Relationship Type="http://schemas.openxmlformats.org/officeDocument/2006/relationships/slide" Target="/ppt/slides/slide12.xml" Id="Rb55e591bead54e64" /><Relationship Type="http://schemas.openxmlformats.org/officeDocument/2006/relationships/slide" Target="/ppt/slides/slide13.xml" Id="R1fd4d3303657483f" /><Relationship Type="http://schemas.openxmlformats.org/officeDocument/2006/relationships/slide" Target="/ppt/slides/slide14.xml" Id="R215ca51033284e38" /><Relationship Type="http://schemas.openxmlformats.org/officeDocument/2006/relationships/slide" Target="/ppt/slides/slide15.xml" Id="R37ba5fbcb48b4c61" /><Relationship Type="http://schemas.openxmlformats.org/officeDocument/2006/relationships/slide" Target="/ppt/slides/slide16.xml" Id="R315aef24638d4d56" /><Relationship Type="http://schemas.openxmlformats.org/officeDocument/2006/relationships/slide" Target="/ppt/slides/slide17.xml" Id="Rbf2d7e1abdbc405c" /><Relationship Type="http://schemas.openxmlformats.org/officeDocument/2006/relationships/slide" Target="/ppt/slides/slide18.xml" Id="R9b76d926fb064771" /><Relationship Type="http://schemas.openxmlformats.org/officeDocument/2006/relationships/slide" Target="/ppt/slides/slide19.xml" Id="R737f0b80c8034739" /><Relationship Type="http://schemas.openxmlformats.org/officeDocument/2006/relationships/slide" Target="/ppt/slides/slide20.xml" Id="R2d6bf7de10094c37" /><Relationship Type="http://schemas.openxmlformats.org/officeDocument/2006/relationships/slide" Target="/ppt/slides/slide21.xml" Id="R83afea3718d24811" /><Relationship Type="http://schemas.openxmlformats.org/officeDocument/2006/relationships/slide" Target="/ppt/slides/slide22.xml" Id="R28c9169ee71a4a6e" /><Relationship Type="http://schemas.openxmlformats.org/officeDocument/2006/relationships/slide" Target="/ppt/slides/slide23.xml" Id="R68d38a0ca20b4642" /><Relationship Type="http://schemas.openxmlformats.org/officeDocument/2006/relationships/slide" Target="/ppt/slides/slide24.xml" Id="R26975bd996fd4cc3" /><Relationship Type="http://schemas.openxmlformats.org/officeDocument/2006/relationships/slide" Target="/ppt/slides/slide25.xml" Id="R967f9f439f0e4bbc" /><Relationship Type="http://schemas.openxmlformats.org/officeDocument/2006/relationships/slide" Target="/ppt/slides/slide26.xml" Id="R444ace31a73e4520" /><Relationship Type="http://schemas.openxmlformats.org/officeDocument/2006/relationships/slide" Target="/ppt/slides/slide27.xml" Id="R000266b34e264dc1" /><Relationship Type="http://schemas.openxmlformats.org/officeDocument/2006/relationships/slide" Target="/ppt/slides/slide28.xml" Id="Rf7914c0f4443480d" /><Relationship Type="http://schemas.openxmlformats.org/officeDocument/2006/relationships/slide" Target="/ppt/slides/slide29.xml" Id="R89cdfc05bd7d4596" /><Relationship Type="http://schemas.openxmlformats.org/officeDocument/2006/relationships/slide" Target="/ppt/slides/slide30.xml" Id="R7bb412e5d5c34c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01db26b02b43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0de286622e495e" /><Relationship Type="http://schemas.openxmlformats.org/officeDocument/2006/relationships/notesMaster" Target="/ppt/notesMasters/notesMaster1.xml" Id="Rfbbe771c62ca44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2919cece45146d8" /><Relationship Type="http://schemas.openxmlformats.org/officeDocument/2006/relationships/notesMaster" Target="/ppt/notesMasters/notesMaster1.xml" Id="R4770dd2916da40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c6889e28db423d" /><Relationship Type="http://schemas.openxmlformats.org/officeDocument/2006/relationships/notesMaster" Target="/ppt/notesMasters/notesMaster1.xml" Id="Rfc51e22eab5e45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01ef7f113d5482c" /><Relationship Type="http://schemas.openxmlformats.org/officeDocument/2006/relationships/notesMaster" Target="/ppt/notesMasters/notesMaster1.xml" Id="Rf20e636054d042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66cee9b7a174f57" /><Relationship Type="http://schemas.openxmlformats.org/officeDocument/2006/relationships/notesMaster" Target="/ppt/notesMasters/notesMaster1.xml" Id="R65ab32030a3d4a0f" /></Relationships>
</file>

<file path=ppt/notesSlides/_rels/notesSlide6.xml.rels>&#65279;<?xml version="1.0" encoding="utf-8"?><Relationships xmlns="http://schemas.openxmlformats.org/package/2006/relationships"><Relationship Type="http://schemas.openxmlformats.org/officeDocument/2006/relationships/slide" Target="/ppt/slides/slide6.xml" Id="R8aab3b58e7a34e21" /><Relationship Type="http://schemas.openxmlformats.org/officeDocument/2006/relationships/notesMaster" Target="/ppt/notesMasters/notesMaster1.xml" Id="R7c143ae2db0e4f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94fa65e93e34d4e" /><Relationship Type="http://schemas.openxmlformats.org/officeDocument/2006/relationships/notesMaster" Target="/ppt/notesMasters/notesMaster1.xml" Id="R431b634d41cf443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86323623b04dd4" /><Relationship Type="http://schemas.openxmlformats.org/officeDocument/2006/relationships/notesMaster" Target="/ppt/notesMasters/notesMaster1.xml" Id="R8d6bc068d24a4e4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2e98b2ec2c4d1a" /><Relationship Type="http://schemas.openxmlformats.org/officeDocument/2006/relationships/notesMaster" Target="/ppt/notesMasters/notesMaster1.xml" Id="R953dfada139b44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97807da99f44f2" /><Relationship Type="http://schemas.openxmlformats.org/officeDocument/2006/relationships/notesMaster" Target="/ppt/notesMasters/notesMaster1.xml" Id="R662d0a956d964b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482ed374c084dbe" /><Relationship Type="http://schemas.openxmlformats.org/officeDocument/2006/relationships/notesMaster" Target="/ppt/notesMasters/notesMaster1.xml" Id="R8362c56dfaac49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63b0925262c4612" /><Relationship Type="http://schemas.openxmlformats.org/officeDocument/2006/relationships/notesMaster" Target="/ppt/notesMasters/notesMaster1.xml" Id="R9b7dc1c5ab4243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12647e24774dc1" /><Relationship Type="http://schemas.openxmlformats.org/officeDocument/2006/relationships/notesMaster" Target="/ppt/notesMasters/notesMaster1.xml" Id="Rd034397278704a3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c94f94b67c46d4" /><Relationship Type="http://schemas.openxmlformats.org/officeDocument/2006/relationships/notesMaster" Target="/ppt/notesMasters/notesMaster1.xml" Id="R2edd74b3422d4d2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4f7c9ab16340fa" /><Relationship Type="http://schemas.openxmlformats.org/officeDocument/2006/relationships/notesMaster" Target="/ppt/notesMasters/notesMaster1.xml" Id="R1c8e197997b04e6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a7779b9537c40c2" /><Relationship Type="http://schemas.openxmlformats.org/officeDocument/2006/relationships/notesMaster" Target="/ppt/notesMasters/notesMaster1.xml" Id="Rde989102739f439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20d2a87a144dcc" /><Relationship Type="http://schemas.openxmlformats.org/officeDocument/2006/relationships/notesMaster" Target="/ppt/notesMasters/notesMaster1.xml" Id="R04b8cc3a8ca240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39dcfacb5d84574" /><Relationship Type="http://schemas.openxmlformats.org/officeDocument/2006/relationships/notesMaster" Target="/ppt/notesMasters/notesMaster1.xml" Id="Rb0a9bfb4dc4f4a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ebaeba7c218426b" /><Relationship Type="http://schemas.openxmlformats.org/officeDocument/2006/relationships/notesMaster" Target="/ppt/notesMasters/notesMaster1.xml" Id="Rfa28ebd1a7cc47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e201d8d7a84142" /><Relationship Type="http://schemas.openxmlformats.org/officeDocument/2006/relationships/notesMaster" Target="/ppt/notesMasters/notesMaster1.xml" Id="Rf76444c28de144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c76aa1530674af2" /><Relationship Type="http://schemas.openxmlformats.org/officeDocument/2006/relationships/notesMaster" Target="/ppt/notesMasters/notesMaster1.xml" Id="R047a92f71dc94f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1ad25b9cdc24061" /><Relationship Type="http://schemas.openxmlformats.org/officeDocument/2006/relationships/notesMaster" Target="/ppt/notesMasters/notesMaster1.xml" Id="Re66e4f32c72b490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c797779bc094705" /><Relationship Type="http://schemas.openxmlformats.org/officeDocument/2006/relationships/notesMaster" Target="/ppt/notesMasters/notesMaster1.xml" Id="R0c149381ff99478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73439ee831e4444" /><Relationship Type="http://schemas.openxmlformats.org/officeDocument/2006/relationships/notesMaster" Target="/ppt/notesMasters/notesMaster1.xml" Id="R9f150fae1cd3417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51f44bfd8274129" /><Relationship Type="http://schemas.openxmlformats.org/officeDocument/2006/relationships/notesMaster" Target="/ppt/notesMasters/notesMaster1.xml" Id="R4bbb00b4fef7476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fef57aafaf14339" /><Relationship Type="http://schemas.openxmlformats.org/officeDocument/2006/relationships/notesMaster" Target="/ppt/notesMasters/notesMaster1.xml" Id="Rf3fe0dc7d53f430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f6e486f9b434cdd" /><Relationship Type="http://schemas.openxmlformats.org/officeDocument/2006/relationships/notesMaster" Target="/ppt/notesMasters/notesMaster1.xml" Id="Rbeb4df4770d247b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fa793c4ebf04c0b" /><Relationship Type="http://schemas.openxmlformats.org/officeDocument/2006/relationships/notesMaster" Target="/ppt/notesMasters/notesMaster1.xml" Id="Ra49a98b0c583482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cbe3d18a88d4ded" /><Relationship Type="http://schemas.openxmlformats.org/officeDocument/2006/relationships/notesMaster" Target="/ppt/notesMasters/notesMaster1.xml" Id="R4ce4c2f5201d4a4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87c05c9439848ae" /><Relationship Type="http://schemas.openxmlformats.org/officeDocument/2006/relationships/notesMaster" Target="/ppt/notesMasters/notesMaster1.xml" Id="Rb1d3cf3a510f4de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的“作品集与研究工作簿”学习单元。本套课件共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讲稿】明确告诉学生：本单元只训练“作品集与研究工作簿”。先解释知识范围，再用一句话建立核心判断，最后示范标准方法。</a:t>
            </a:r>
          </a:p>
          <a:p xmlns:a="http://schemas.openxmlformats.org/drawingml/2006/main">
            <a:r>
              <a:t>【互动提问】请用自己的话复述“过程证据与成品同样重要”，并举一个会触发“事后补写导致过程失真”的错误例子。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Which conclusion is supported by all the stated evidence? 选项为 A.Evidence-led response: The process-to-outcome link is incomplete because the selection decision is not documented.；B.The process-to-outcome link is incomplete because the selection decision is not documented.；C.Revise the claim to: The process-to-outcome link is incomplete because the selection decision is not documented.；D.Annotate the compared criteria, chosen trial and the resulting change to the final layering.。讲解时强调：过程证据与成品同样重要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分步讲评：先重述题目条件，再逐步示范“建时间线—记录决策—整理证据”，最后给出正确结论“The process-to-outcome link is incomplete because the selection decision is not documented.”。完整解析：The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SBA portfolio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Which limitation must remain in the final evaluation? 选项为 A.Repeat the evaluation after this step: Annotate the compared criteria, chosen trial and the resulting change to the final layering.；B.Removing the unsuccessful test would further weaken traceability.；C.The process-to-outcome link is incomplete because the selection decision is not documented.；D.Evidence-led response: The process-to-outcome link is incomplete because the selection decision is not documented.。讲解时强调：过程证据与成品同样重要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分步讲评：先重述题目条件，再逐步示范“建时间线—记录决策—整理证据”，最后给出正确结论“Removing the unsuccessful test would further weaken traceability.”。完整解析：The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SBA portfolio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A draft makes an absolute claim. Which revision is defensible? 选项为 A.Annotate the compared criteria, chosen trial and the resulting change to the final layering.；B.Removing the unsuccessful test would further weaken traceability.；C.Revise the claim to: The process-to-outcome link is incomplete because the selection decision is not documented.；D.Repeat the evaluation after this step: Annotate the compared criteria, chosen trial and the resulting change to the final layering.。讲解时强调：过程证据与成品同样重要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分步讲评：先重述题目条件，再逐步示范“建时间线—记录决策—整理证据”，最后给出正确结论“Revise the claim to: The process-to-outcome link is incomplete because the selection decision is not documented.”。完整解析：The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SBA portfolio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SBA portfolio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ecd2b8b76d4ae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c2de297e6249c7" /><Relationship Type="http://schemas.openxmlformats.org/officeDocument/2006/relationships/slideLayout" Target="/ppt/slideLayouts/slideLayout1.xml" Id="Rdf11532008964a0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11532008964a0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a41ade246a341c8" /><Relationship Type="http://schemas.openxmlformats.org/officeDocument/2006/relationships/image" Target="/ppt/media/image.png" Id="R2004015854b94c2f" /><Relationship Type="http://schemas.openxmlformats.org/officeDocument/2006/relationships/notesSlide" Target="/ppt/notesSlides/notesSlide1.xml" Id="R953f439111cd429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f09ea2315ea4ff7" /><Relationship Type="http://schemas.openxmlformats.org/officeDocument/2006/relationships/image" Target="/ppt/media/image2.png" Id="R4b7dc3641cc34eb9" /><Relationship Type="http://schemas.openxmlformats.org/officeDocument/2006/relationships/notesSlide" Target="/ppt/notesSlides/notesSlide2.xml" Id="Rdc2b00c75e974e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0e8d61f5a7d44bc" /><Relationship Type="http://schemas.openxmlformats.org/officeDocument/2006/relationships/image" Target="/ppt/media/image3.png" Id="Re73728f4579e4f0a" /><Relationship Type="http://schemas.openxmlformats.org/officeDocument/2006/relationships/notesSlide" Target="/ppt/notesSlides/notesSlide3.xml" Id="R53f9f66ecea84e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3fde32a31a7473f" /><Relationship Type="http://schemas.openxmlformats.org/officeDocument/2006/relationships/image" Target="/ppt/media/image4.png" Id="R2d0293b3ea3e4aa3" /><Relationship Type="http://schemas.openxmlformats.org/officeDocument/2006/relationships/notesSlide" Target="/ppt/notesSlides/notesSlide4.xml" Id="R35d4de4df1a244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fa7a1c814eb4a79" /><Relationship Type="http://schemas.openxmlformats.org/officeDocument/2006/relationships/image" Target="/ppt/media/image5.png" Id="R7403404466a34416" /><Relationship Type="http://schemas.openxmlformats.org/officeDocument/2006/relationships/notesSlide" Target="/ppt/notesSlides/notesSlide5.xml" Id="Rb080e33aa7ce4c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4937fe31b724cff" /><Relationship Type="http://schemas.openxmlformats.org/officeDocument/2006/relationships/image" Target="/ppt/media/image6.png" Id="R7d5ea59da287450b" /><Relationship Type="http://schemas.openxmlformats.org/officeDocument/2006/relationships/notesSlide" Target="/ppt/notesSlides/notesSlide6.xml" Id="R5a422d8ede4a4a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f2ca20c71834e64" /><Relationship Type="http://schemas.openxmlformats.org/officeDocument/2006/relationships/image" Target="/ppt/media/image7.png" Id="R61bbc4e415fb49bd" /><Relationship Type="http://schemas.openxmlformats.org/officeDocument/2006/relationships/notesSlide" Target="/ppt/notesSlides/notesSlide7.xml" Id="Re0cb8bf3b84641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94012a214d14780" /><Relationship Type="http://schemas.openxmlformats.org/officeDocument/2006/relationships/image" Target="/ppt/media/image8.png" Id="R0b11577589ce4363" /><Relationship Type="http://schemas.openxmlformats.org/officeDocument/2006/relationships/notesSlide" Target="/ppt/notesSlides/notesSlide8.xml" Id="Rcbffbb59959a48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009836efb974a1b" /><Relationship Type="http://schemas.openxmlformats.org/officeDocument/2006/relationships/image" Target="/ppt/media/image9.png" Id="R7282d0f473ad405e" /><Relationship Type="http://schemas.openxmlformats.org/officeDocument/2006/relationships/notesSlide" Target="/ppt/notesSlides/notesSlide9.xml" Id="R9002df99ef8b4d5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d7f0052272b4f4f" /><Relationship Type="http://schemas.openxmlformats.org/officeDocument/2006/relationships/image" Target="/ppt/media/image10.png" Id="Ra7a71405a5eb4ff3" /><Relationship Type="http://schemas.openxmlformats.org/officeDocument/2006/relationships/notesSlide" Target="/ppt/notesSlides/notesSlide10.xml" Id="R7d0cc7568a1d42c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52dadbe9fd2430d" /><Relationship Type="http://schemas.openxmlformats.org/officeDocument/2006/relationships/image" Target="/ppt/media/image11.png" Id="R3ebeb66fdf1d4d3b" /><Relationship Type="http://schemas.openxmlformats.org/officeDocument/2006/relationships/notesSlide" Target="/ppt/notesSlides/notesSlide11.xml" Id="Ree58a43010aa46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65b220623bc4965" /><Relationship Type="http://schemas.openxmlformats.org/officeDocument/2006/relationships/image" Target="/ppt/media/image12.png" Id="R102664e0ccc14423" /><Relationship Type="http://schemas.openxmlformats.org/officeDocument/2006/relationships/notesSlide" Target="/ppt/notesSlides/notesSlide12.xml" Id="R8e7fc08bec5e4bd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c0528946f374e74" /><Relationship Type="http://schemas.openxmlformats.org/officeDocument/2006/relationships/image" Target="/ppt/media/image13.png" Id="R8380b841d0174370" /><Relationship Type="http://schemas.openxmlformats.org/officeDocument/2006/relationships/notesSlide" Target="/ppt/notesSlides/notesSlide13.xml" Id="R289334c47da54eb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a4a03244e0f45a7" /><Relationship Type="http://schemas.openxmlformats.org/officeDocument/2006/relationships/image" Target="/ppt/media/image14.png" Id="R9dcbafd5a3dd46ec" /><Relationship Type="http://schemas.openxmlformats.org/officeDocument/2006/relationships/notesSlide" Target="/ppt/notesSlides/notesSlide14.xml" Id="R2d3d433e5a8043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b972317883b40bf" /><Relationship Type="http://schemas.openxmlformats.org/officeDocument/2006/relationships/image" Target="/ppt/media/image15.png" Id="R6ead1b15b53e4158" /><Relationship Type="http://schemas.openxmlformats.org/officeDocument/2006/relationships/notesSlide" Target="/ppt/notesSlides/notesSlide15.xml" Id="Rf67e459377d24c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58e226475fa4768" /><Relationship Type="http://schemas.openxmlformats.org/officeDocument/2006/relationships/image" Target="/ppt/media/image16.png" Id="Rc6d00628416445a9" /><Relationship Type="http://schemas.openxmlformats.org/officeDocument/2006/relationships/notesSlide" Target="/ppt/notesSlides/notesSlide16.xml" Id="Rb74353594bdb46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3e2b045f0e14cec" /><Relationship Type="http://schemas.openxmlformats.org/officeDocument/2006/relationships/image" Target="/ppt/media/image17.png" Id="Rb71c0e7139d34dde" /><Relationship Type="http://schemas.openxmlformats.org/officeDocument/2006/relationships/notesSlide" Target="/ppt/notesSlides/notesSlide17.xml" Id="R9099307e3c7740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5d770804bae4896" /><Relationship Type="http://schemas.openxmlformats.org/officeDocument/2006/relationships/image" Target="/ppt/media/image18.png" Id="R8accbb3e806d4896" /><Relationship Type="http://schemas.openxmlformats.org/officeDocument/2006/relationships/notesSlide" Target="/ppt/notesSlides/notesSlide18.xml" Id="R8b15ddbea68d4a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f48fcae2bd14594" /><Relationship Type="http://schemas.openxmlformats.org/officeDocument/2006/relationships/image" Target="/ppt/media/image19.png" Id="R106d640fc3494b9f" /><Relationship Type="http://schemas.openxmlformats.org/officeDocument/2006/relationships/notesSlide" Target="/ppt/notesSlides/notesSlide19.xml" Id="R6412a80c9da248e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e41baf13ac04172" /><Relationship Type="http://schemas.openxmlformats.org/officeDocument/2006/relationships/image" Target="/ppt/media/image20.png" Id="Rb81ed04937a04a54" /><Relationship Type="http://schemas.openxmlformats.org/officeDocument/2006/relationships/notesSlide" Target="/ppt/notesSlides/notesSlide20.xml" Id="Rbb6ea4dab965416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6b53115637246a5" /><Relationship Type="http://schemas.openxmlformats.org/officeDocument/2006/relationships/image" Target="/ppt/media/image21.png" Id="R04728ac1a5a547b7" /><Relationship Type="http://schemas.openxmlformats.org/officeDocument/2006/relationships/notesSlide" Target="/ppt/notesSlides/notesSlide21.xml" Id="R977b7428fb0b4eb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2f4326bc1144aeb" /><Relationship Type="http://schemas.openxmlformats.org/officeDocument/2006/relationships/image" Target="/ppt/media/image22.png" Id="R5ced9f6e95174116" /><Relationship Type="http://schemas.openxmlformats.org/officeDocument/2006/relationships/notesSlide" Target="/ppt/notesSlides/notesSlide22.xml" Id="Ra58662b77620483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0de44470c5d407a" /><Relationship Type="http://schemas.openxmlformats.org/officeDocument/2006/relationships/image" Target="/ppt/media/image23.png" Id="R8927a089b210418c" /><Relationship Type="http://schemas.openxmlformats.org/officeDocument/2006/relationships/notesSlide" Target="/ppt/notesSlides/notesSlide23.xml" Id="R0a056d5cb03d44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45bdeeb60c1148b6" /><Relationship Type="http://schemas.openxmlformats.org/officeDocument/2006/relationships/image" Target="/ppt/media/image24.png" Id="Rd323de6bf0624d1d" /><Relationship Type="http://schemas.openxmlformats.org/officeDocument/2006/relationships/notesSlide" Target="/ppt/notesSlides/notesSlide24.xml" Id="R6bbc6f7783f44e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46d85c8cb0b43f1" /><Relationship Type="http://schemas.openxmlformats.org/officeDocument/2006/relationships/image" Target="/ppt/media/image25.png" Id="R982af179c05643f9" /><Relationship Type="http://schemas.openxmlformats.org/officeDocument/2006/relationships/notesSlide" Target="/ppt/notesSlides/notesSlide25.xml" Id="R42ffb7124f0a493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89e53a7ed0e4970" /><Relationship Type="http://schemas.openxmlformats.org/officeDocument/2006/relationships/image" Target="/ppt/media/image26.png" Id="R496101846d5e454d" /><Relationship Type="http://schemas.openxmlformats.org/officeDocument/2006/relationships/notesSlide" Target="/ppt/notesSlides/notesSlide26.xml" Id="Rb1f1a9f48d1a4e7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a4b76ed68734aa5" /><Relationship Type="http://schemas.openxmlformats.org/officeDocument/2006/relationships/image" Target="/ppt/media/image27.png" Id="R81308e14a92b48bc" /><Relationship Type="http://schemas.openxmlformats.org/officeDocument/2006/relationships/notesSlide" Target="/ppt/notesSlides/notesSlide27.xml" Id="R026685975dca49d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7cae8d10c7a452e" /><Relationship Type="http://schemas.openxmlformats.org/officeDocument/2006/relationships/image" Target="/ppt/media/image28.png" Id="Re069befa58804c88" /><Relationship Type="http://schemas.openxmlformats.org/officeDocument/2006/relationships/notesSlide" Target="/ppt/notesSlides/notesSlide28.xml" Id="Rfeef05409cf64bb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4f20bde65894136" /><Relationship Type="http://schemas.openxmlformats.org/officeDocument/2006/relationships/image" Target="/ppt/media/image29.png" Id="R8f496a76efbb40f6" /><Relationship Type="http://schemas.openxmlformats.org/officeDocument/2006/relationships/notesSlide" Target="/ppt/notesSlides/notesSlide29.xml" Id="R325f08fc780b464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1d47240e1b3481c" /><Relationship Type="http://schemas.openxmlformats.org/officeDocument/2006/relationships/image" Target="/ppt/media/image30.png" Id="R7afcb95c3ea6453a" /><Relationship Type="http://schemas.openxmlformats.org/officeDocument/2006/relationships/notesSlide" Target="/ppt/notesSlides/notesSlide30.xml" Id="R5220132a80be4736"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CC38196-3904-444A-81BB-932B46AB1E2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59B9A66-B1CB-4A81-A862-385F3CB6EFDB}"/>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AD8FFC5-B2A2-46FF-AE5C-655B184936A0}"/>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FEE319BF-A6AF-4069-A242-5F84BBCECE12}"/>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作品集与研究工作簿</a:t>
            </a:r>
          </a:p>
        </p:txBody>
      </p:sp>
      <p:sp>
        <p:nvSpPr>
          <p:cNvPr id="5" name="">
            <a:extLst xmlns:a="http://schemas.openxmlformats.org/drawingml/2006/main">
              <a:ext uri="{FF2B5EF4-FFF2-40B4-BE49-F238E27FC236}">
                <a16:creationId xmlns:a16="http://schemas.microsoft.com/office/drawing/2014/main" id="{BBE0ADA1-DCEC-4F35-AE2F-853B3B2A200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过程记录、注释、反思、呈现和版权。</a:t>
            </a:r>
          </a:p>
        </p:txBody>
      </p:sp>
      <p:sp>
        <p:nvSpPr>
          <p:cNvPr id="6" name="">
            <a:extLst xmlns:a="http://schemas.openxmlformats.org/drawingml/2006/main">
              <a:ext uri="{FF2B5EF4-FFF2-40B4-BE49-F238E27FC236}">
                <a16:creationId xmlns:a16="http://schemas.microsoft.com/office/drawing/2014/main" id="{EDB83B3D-1CF2-4442-823B-5D9782F2FB7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0AAF0744-ED92-4890-AD91-C2555AE0C77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DC23980F-FDFE-4DDA-8E96-6C0934B89F0A}"/>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3B2F4484-EC65-4691-8856-27CC39B847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004015854b94c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FE32B93-B6C7-4F49-9350-F18A7CE438D8}"/>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CC52BEF5-D60F-4A73-B06D-64072648EB60}"/>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ED530DC-67FD-4214-97D1-0FCE4E5EC4A7}"/>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2D23EEA-7D31-45F7-BDEC-CBC0A5E51D70}"/>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279671FF-DAF9-4179-AE16-19E1F62C5B77}"/>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D01FA8EF-A59D-46A2-A71F-501DF439EF80}"/>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F354626A-DA15-43F7-B0E6-AA34B7DF59D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5304DAE-F40F-4F31-8246-B17A6974FBE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9" name="">
            <a:extLst xmlns:a="http://schemas.openxmlformats.org/drawingml/2006/main">
              <a:ext uri="{FF2B5EF4-FFF2-40B4-BE49-F238E27FC236}">
                <a16:creationId xmlns:a16="http://schemas.microsoft.com/office/drawing/2014/main" id="{76C3871E-E8E1-457C-8932-EFBD1DB537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8079322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51B49413-6586-4B76-BC4D-B800744839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0006C9F4-F6C1-43E7-B7BE-430DA4994E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b7dc3641cc34e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D24847-485C-4B3F-B285-02C92B006E06}"/>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2C432FC-E059-4575-8784-060A79C550F0}"/>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5737E20-04A1-47AF-BF40-F4904DF4E704}"/>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F02A4121-E8C5-4535-947A-D4FD06AE0775}"/>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52186B0-9C67-45A8-93A2-28EC09C1B7D0}"/>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CFDC42B1-0592-4EBE-8C55-DF243DE3EE75}"/>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84517B7-1B15-4CC1-B407-DF29FD97CEBD}"/>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E060321-FDED-4494-9BCF-F03C07C0E07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78AB555-3AEF-4A9E-8DD1-FC938F082FA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C6E66E9A-F5F0-43B7-8590-B54A0FC717DB}"/>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04A022E4-8FB9-4EE7-A05D-F246A76B004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5F825015-74F4-4668-81E2-034660A1D212}"/>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32B3084-1A4C-4D89-B10B-955F5B3B66F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902F48F5-45F9-46E2-A5D3-7C68E2151510}"/>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E6BF2F10-BF51-4DA4-ACB9-8963959D32E7}"/>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A7F584D9-8A7A-4F6D-89D6-4CD10097F280}"/>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1B17524B-5FE2-43D8-AC20-B7D1ACAC43CE}"/>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成功标准｜过程证据与成品同样重要</a:t>
            </a:r>
          </a:p>
        </p:txBody>
      </p:sp>
      <p:sp>
        <p:nvSpPr>
          <p:cNvPr id="21" name="">
            <a:extLst xmlns:a="http://schemas.openxmlformats.org/drawingml/2006/main">
              <a:ext uri="{FF2B5EF4-FFF2-40B4-BE49-F238E27FC236}">
                <a16:creationId xmlns:a16="http://schemas.microsoft.com/office/drawing/2014/main" id="{E6D9881D-3731-44EC-8B7B-00A283F7D5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07A63C7B-1213-4F39-B3CE-F5CDB83CC5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3" name="">
            <a:extLst xmlns:a="http://schemas.openxmlformats.org/drawingml/2006/main">
              <a:ext uri="{FF2B5EF4-FFF2-40B4-BE49-F238E27FC236}">
                <a16:creationId xmlns:a16="http://schemas.microsoft.com/office/drawing/2014/main" id="{5549BE1F-9E7D-4928-844A-ABC4D577C7F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951342188"/>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DCC88BF-EF7D-4F5A-BC88-768F2EF2F2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ACF8FB9-66E2-49FB-97FD-3FA45C19CF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73728f4579e4f0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8C00BB-ED37-4CD8-B79A-8E814EA7B69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作品集与研究工作簿</a:t>
            </a:r>
          </a:p>
        </p:txBody>
      </p:sp>
      <p:sp>
        <p:nvSpPr>
          <p:cNvPr id="5" name="">
            <a:extLst xmlns:a="http://schemas.openxmlformats.org/drawingml/2006/main">
              <a:ext uri="{FF2B5EF4-FFF2-40B4-BE49-F238E27FC236}">
                <a16:creationId xmlns:a16="http://schemas.microsoft.com/office/drawing/2014/main" id="{B5B47761-35F0-4F92-9DA7-6811C3EA68A0}"/>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647C700-F5C4-41CB-BD11-9D99941268B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C6D7875-3553-4BC8-87B6-78CE0884B6B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597DEFEF-6E2C-403D-9FA8-3B3276D28542}"/>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过程证据与成品同样重要</a:t>
            </a:r>
          </a:p>
        </p:txBody>
      </p:sp>
      <p:sp>
        <p:nvSpPr>
          <p:cNvPr id="9" name="">
            <a:extLst xmlns:a="http://schemas.openxmlformats.org/drawingml/2006/main">
              <a:ext uri="{FF2B5EF4-FFF2-40B4-BE49-F238E27FC236}">
                <a16:creationId xmlns:a16="http://schemas.microsoft.com/office/drawing/2014/main" id="{B1E0DBA7-2F79-473E-8EEC-EBC14E563B48}"/>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边界提醒｜事后补写导致过程失真</a:t>
            </a:r>
          </a:p>
        </p:txBody>
      </p:sp>
      <p:sp>
        <p:nvSpPr>
          <p:cNvPr id="10" name="">
            <a:extLst xmlns:a="http://schemas.openxmlformats.org/drawingml/2006/main">
              <a:ext uri="{FF2B5EF4-FFF2-40B4-BE49-F238E27FC236}">
                <a16:creationId xmlns:a16="http://schemas.microsoft.com/office/drawing/2014/main" id="{C410287A-F869-4A30-B0A4-528D1B985350}"/>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FD58BD1B-802E-4702-AA82-F57B6DB8BA4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33AB81D-7A68-45EB-B705-71C0F5FAECCA}"/>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过程记录、注释、反思、呈现和版权。</a:t>
            </a:r>
          </a:p>
        </p:txBody>
      </p:sp>
      <p:sp>
        <p:nvSpPr>
          <p:cNvPr id="13" name="">
            <a:extLst xmlns:a="http://schemas.openxmlformats.org/drawingml/2006/main">
              <a:ext uri="{FF2B5EF4-FFF2-40B4-BE49-F238E27FC236}">
                <a16:creationId xmlns:a16="http://schemas.microsoft.com/office/drawing/2014/main" id="{899C3605-3F1A-4087-AF24-61C6BBCE30CC}"/>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809AE64-2D4A-4994-B076-E2DE34F41DA0}"/>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01BCEC4-E1DC-474E-B53B-EF3309BCEE31}"/>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建时间线—记录决策—整理证据</a:t>
            </a:r>
          </a:p>
        </p:txBody>
      </p:sp>
      <p:sp>
        <p:nvSpPr>
          <p:cNvPr id="16" name="">
            <a:extLst xmlns:a="http://schemas.openxmlformats.org/drawingml/2006/main">
              <a:ext uri="{FF2B5EF4-FFF2-40B4-BE49-F238E27FC236}">
                <a16:creationId xmlns:a16="http://schemas.microsoft.com/office/drawing/2014/main" id="{388C155E-DD1F-45D7-9BEF-CAA8AD67DF3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Visual Arts 公开评核框架、作品评赏与作品集任务要求｜Visual Arts SBA portfolio skill adapted to MCQ·证据定位·原创模考任务 1</a:t>
            </a:r>
          </a:p>
        </p:txBody>
      </p:sp>
      <p:sp>
        <p:nvSpPr>
          <p:cNvPr id="17" name="">
            <a:extLst xmlns:a="http://schemas.openxmlformats.org/drawingml/2006/main">
              <a:ext uri="{FF2B5EF4-FFF2-40B4-BE49-F238E27FC236}">
                <a16:creationId xmlns:a16="http://schemas.microsoft.com/office/drawing/2014/main" id="{49AFD9AB-4770-48BA-827F-754EA2DE2001}"/>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9519E126-B907-416E-976B-40A2166477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1D1EFDF-32D7-4352-A321-272D0BC99E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4BD68209-0EB4-45F9-8987-800B0DC625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574372546"/>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93A005C-1440-4683-897F-6768517CF8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0A972E7A-8894-4402-A408-93448F5912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d0293b3ea3e4aa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FEB4F3-9A70-4F5F-AE29-C1E41B69D58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3E5174C7-1050-4527-82E2-16BDF7DBAF3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94FC0DE-5D2B-4095-9611-33F9DBCAA67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能解释“过程证据与成品同样重要”，并识别一个反例或边界。</a:t>
            </a:r>
          </a:p>
        </p:txBody>
      </p:sp>
      <p:sp>
        <p:nvSpPr>
          <p:cNvPr id="7" name="">
            <a:extLst xmlns:a="http://schemas.openxmlformats.org/drawingml/2006/main">
              <a:ext uri="{FF2B5EF4-FFF2-40B4-BE49-F238E27FC236}">
                <a16:creationId xmlns:a16="http://schemas.microsoft.com/office/drawing/2014/main" id="{C2391463-F6F5-494A-995A-C139C3908A0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0CF95B4-D777-441E-841D-CE7707684AB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BB7826F2-17D0-4C0F-8A22-F5CBD179D00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transluc…</a:t>
            </a:r>
          </a:p>
        </p:txBody>
      </p:sp>
      <p:sp>
        <p:nvSpPr>
          <p:cNvPr id="10" name="">
            <a:extLst xmlns:a="http://schemas.openxmlformats.org/drawingml/2006/main">
              <a:ext uri="{FF2B5EF4-FFF2-40B4-BE49-F238E27FC236}">
                <a16:creationId xmlns:a16="http://schemas.microsoft.com/office/drawing/2014/main" id="{BEDC6DA1-7DCD-4C3F-87FA-809C77C5750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F3E3DDEB-5F5C-4CB1-832B-74E05B0AF05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61BBA7C-1453-4C14-8972-E3C99B88A84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A43D8A7-6C5B-4418-8A15-7D70CB3A312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A5881807-C8B0-4BC8-B47F-F0094F7C173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ADC10D7-A865-41E8-9754-C87157F67E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244C3D7-040D-4F28-8485-51FC2F2423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7" name="">
            <a:extLst xmlns:a="http://schemas.openxmlformats.org/drawingml/2006/main">
              <a:ext uri="{FF2B5EF4-FFF2-40B4-BE49-F238E27FC236}">
                <a16:creationId xmlns:a16="http://schemas.microsoft.com/office/drawing/2014/main" id="{BFAD304E-7F90-4CF0-A595-520F3954CF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81162743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AA840CB-CD7C-4581-8B5E-EDB84CF31C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6CBE16E-B2F0-46F4-B032-FBFFF65E61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403404466a3441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C4849E-607A-4307-BE04-51C99EF44FE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FC28DD9-4866-4DA3-A812-A16627A56BE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50AEE78-FB0A-4F32-9A49-DDA548DC997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CA19F4A-EC19-4C7B-BE8B-4FBD4DC365B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0FA8BD5-0623-4AC8-864E-B794EEEC33A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AD4BDC21-BD75-4D78-8A67-12E35DDD996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072F4D6-85AE-453F-9CCE-A72677A7A10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C9468CA3-F52F-4E7B-8E85-6B26AD937AC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055F758-0ADD-4DE1-84A3-717BA50AE7B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DBA0B05C-A4A2-4914-AC6A-6BBEBD1B007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674FE2E-9C52-4E18-ADB8-E1B6E72D5EC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91030986-0AA2-4646-BD63-64772B9BAB3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workbook shows two translucent materi…</a:t>
            </a:r>
          </a:p>
        </p:txBody>
      </p:sp>
      <p:sp>
        <p:nvSpPr>
          <p:cNvPr id="16" name="">
            <a:extLst xmlns:a="http://schemas.openxmlformats.org/drawingml/2006/main">
              <a:ext uri="{FF2B5EF4-FFF2-40B4-BE49-F238E27FC236}">
                <a16:creationId xmlns:a16="http://schemas.microsoft.com/office/drawing/2014/main" id="{306F0B25-418F-4976-BBE9-5BFCC6DCD76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D8441FC-AE2C-4BDC-A6E4-ED2F155C9A7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3776862A-7C07-43BF-BF35-66B09478477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process-to-outcome link is incomplete because the selection decis…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B00AA239-6637-46C4-AFAE-41689AA46C6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700AC71-563F-407C-B654-80347B2D32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805871E-EC36-4D08-A0DE-1F5FF1DB37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308129F9-3523-4CC8-A27E-7F18FB6285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260616644"/>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EBC439A-3B7E-4A81-AE43-5D9DAE162F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6BEF9E04-E515-49ED-8F61-36B340410A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d5ea59da287450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3DB547-5C53-48FC-88B8-65D55C90158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7E96185-EA2F-48E8-9A9E-0AF93A180A1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2886E59-5D2B-407C-A8B4-0C8816625CF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D8C187A-B880-4E82-931F-D09A2432DCF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EEA32C3E-A481-4F7B-B4E2-80EE28492A3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A9875C8-9C28-4FF2-994E-18AFD382547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4C512CA-2439-4046-9570-353264F5CC7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66C0991-1DC6-4213-AC46-7F80550E98E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405A005-4ACF-4163-AF90-C8190928AE6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F133575-C158-4C0B-8024-D20D32A53AD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8F02A7E-56A7-45CD-9117-FF9E87F7CB2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C51CE0C-34E6-4C97-B62A-C5F23322A65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7C957B2-4FA5-4078-B23A-62E9E7301C5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EDE3ABB3-7041-4FAA-B409-5453025EA04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E137D3E-2F71-4C7F-90FC-56EEB90D64E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F862281-08D5-4394-92B6-6A416A17F73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031FB93-ECEB-4127-B40B-E3CDC1C0AE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10F441C-94D8-40F5-B0F0-8760479C7F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761A6BBD-86AE-4FC2-8634-EEDF7444FE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02498611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56E964-A8E3-4CC7-BB9E-1E9D66F131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3ADEF4F2-F9AD-47B8-B2A9-CAF5A0842AF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bbc4e415fb49b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01CA1C-C7E3-43A5-8324-27CE936EC2C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588CF8F-28C4-4C8D-A2F1-995E50AF0A2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38EC0EE-7141-4E19-9BCC-48BC6F26F43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530BA61-2D15-4E60-9FFA-D956D504FB9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BC096821-5818-4F12-8C36-D76A20208C9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8508D23-BD6D-4599-A4E4-84612ABA0D9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E040E45-0FD5-4BC5-B997-FE522F82D6F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AE2D76FE-22A0-4080-8173-DA5CD70F36A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E129305-5888-4D79-94EB-FB77D65AB0F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56ACC18-5632-4B0C-9DD1-404C3B8A24B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B4B523A3-C088-4273-BD06-C2574C44A4F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E7AC999-5C69-4CBA-BCEE-E2D1AD3423A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2A16146-F387-4A25-8B87-94A1A97282E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C84030E5-86B1-4105-896A-68E7791BEA0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AE4B821-BF33-46EB-8568-56CEEE1F11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791DAF7-44AA-4749-962D-C9F4ECABE4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F3E91D96-C6E2-4992-8124-7C4ABAFBF8A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328369473"/>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A7D9F37-AD68-49ED-81C9-3AD62E4008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47520D0-11E0-42D7-81F3-0BC1494834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b11577589ce436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9A45EF-82FB-4109-A377-8B687BC89DC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3F87604-1137-4CFE-910C-117FB028BEE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33DD1DD-079D-401B-9E56-A8EB090E825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6B9AB02-068C-4E99-95F5-4217CCE51B3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a:t>
            </a:r>
          </a:p>
        </p:txBody>
      </p:sp>
      <p:sp>
        <p:nvSpPr>
          <p:cNvPr id="8" name="">
            <a:extLst xmlns:a="http://schemas.openxmlformats.org/drawingml/2006/main">
              <a:ext uri="{FF2B5EF4-FFF2-40B4-BE49-F238E27FC236}">
                <a16:creationId xmlns:a16="http://schemas.microsoft.com/office/drawing/2014/main" id="{FF215A25-128B-417F-A69F-492D833CFB8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7CCEE1C-4445-4020-931A-744A55BF7FE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A7275BA-DFC4-4D54-AF0B-43A8A993222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B93D2A21-1344-407E-9AF8-A4E20F6C1EF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84AAF1D-E948-436E-B561-5699CA62CA2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94FCE2A-5EC3-4A93-8A3C-1883AF54101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5E78F98D-4C78-4746-97E6-438B278A1C2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55B99A7-CAA1-4657-9E5E-F5E69BAE2EF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6152726-E0EB-4B64-9E2E-7D896A5871B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A46A83BC-ACAE-41E1-95D6-77CC9B269BB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3A25C0B-8C06-454F-A1AE-4344C14BDA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4DA6255-3515-41D6-92CA-2E50CF06DC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6649226D-65E1-41EA-A092-3F9DA604E2F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47034352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A136E03-BC7A-454E-8272-69C607039C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4B14781B-BF02-420C-9CE5-9AFBEB675F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282d0f473ad405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198344-F9A9-46C3-BDB5-67466B18D1A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C2475CC-59DD-4F9D-B79B-42CB7BB6C77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6444455-B7C3-47CB-B38F-ECD91F15215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4134FF05-3E71-41D9-BF69-FAD9DAC58A6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Visual Arts SBA portfolio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or…</a:t>
            </a:r>
          </a:p>
        </p:txBody>
      </p:sp>
      <p:sp>
        <p:nvSpPr>
          <p:cNvPr id="8" name="">
            <a:extLst xmlns:a="http://schemas.openxmlformats.org/drawingml/2006/main">
              <a:ext uri="{FF2B5EF4-FFF2-40B4-BE49-F238E27FC236}">
                <a16:creationId xmlns:a16="http://schemas.microsoft.com/office/drawing/2014/main" id="{8E0E31A9-B611-43AD-B114-7AFAA227C0C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4</a:t>
            </a:r>
          </a:p>
        </p:txBody>
      </p:sp>
      <p:sp>
        <p:nvSpPr>
          <p:cNvPr id="9" name="">
            <a:extLst xmlns:a="http://schemas.openxmlformats.org/drawingml/2006/main">
              <a:ext uri="{FF2B5EF4-FFF2-40B4-BE49-F238E27FC236}">
                <a16:creationId xmlns:a16="http://schemas.microsoft.com/office/drawing/2014/main" id="{4E315D17-EC50-44F9-8048-69735875F38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431AFB8-AE6E-4C86-A12B-99F9C5FB6CF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355C8A9-C4FF-4A76-B4EF-43DC5E94C28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7FB05B9-5CA4-47DE-B6D5-69D10B3695B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D1F8244-2435-4630-87EC-C26FA6040FD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D09F0A3-51F4-4C67-8145-42DD184B5A7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07E6C79-9A95-4823-9485-0892978F7FB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F227609-48B3-4961-AD4E-F84A81C6C4C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602A40B-3D71-4FBB-B33A-6B6685FE42B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AB4899C-4CEC-4E66-9B96-982B0BF7B3C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7FFD54E-0500-4EC4-9C2A-E992FFCFFE3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EABBE07-57B5-48CD-AA12-1D50B3096F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1F9B52A-D58D-43C1-B2EC-89ABCD72D85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12F5440D-BA27-45D3-B4B3-A6275C1F22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203413041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FE2C938-BED0-4310-8A4C-8D6FFD351E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1528D17-DC95-4411-8AAB-7DAA9DE9B2F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7a71405a5eb4ff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8E556B-E63C-4CB0-9A44-C56DCF19925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E2C98D9-1D5F-4604-A153-CCC219A40CB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5C1DC3B-7877-4142-9EE7-E366BA75A91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FA144B2-4E28-453E-B540-22E1FAE3CEC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7FC3417-6608-4DC2-B12D-E9AB91AC02B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workboo…</a:t>
            </a:r>
          </a:p>
        </p:txBody>
      </p:sp>
      <p:sp>
        <p:nvSpPr>
          <p:cNvPr id="9" name="">
            <a:extLst xmlns:a="http://schemas.openxmlformats.org/drawingml/2006/main">
              <a:ext uri="{FF2B5EF4-FFF2-40B4-BE49-F238E27FC236}">
                <a16:creationId xmlns:a16="http://schemas.microsoft.com/office/drawing/2014/main" id="{9F77BA7E-189C-48AA-A27C-583DBD3B43D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0A112F3A-89BD-48C7-844D-3C6F1C27244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4D71DBB-C5FF-488E-91EC-78CB7F772063}"/>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B3C0285-427E-47B1-8D6C-F7CB757931A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Visual Arts SBA portfolio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workbook shows t…</a:t>
            </a:r>
          </a:p>
        </p:txBody>
      </p:sp>
      <p:sp>
        <p:nvSpPr>
          <p:cNvPr id="13" name="">
            <a:extLst xmlns:a="http://schemas.openxmlformats.org/drawingml/2006/main">
              <a:ext uri="{FF2B5EF4-FFF2-40B4-BE49-F238E27FC236}">
                <a16:creationId xmlns:a16="http://schemas.microsoft.com/office/drawing/2014/main" id="{EECE2D2E-526E-4079-9B26-9AFAE11D0F5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4D26434-4AC6-4A1A-A5B8-7953F1E88C6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B67998D-5BAF-4F5F-A305-9855CFBB8EA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09A0319-C4CD-42C2-9FEF-CA435AF3353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t…</a:t>
            </a:r>
          </a:p>
        </p:txBody>
      </p:sp>
      <p:sp>
        <p:nvSpPr>
          <p:cNvPr id="17" name="">
            <a:extLst xmlns:a="http://schemas.openxmlformats.org/drawingml/2006/main">
              <a:ext uri="{FF2B5EF4-FFF2-40B4-BE49-F238E27FC236}">
                <a16:creationId xmlns:a16="http://schemas.microsoft.com/office/drawing/2014/main" id="{0E9F2B1E-401B-42CF-A24A-1EF8E7B8571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0B40C1B-1161-4425-B1A9-B99CF75D71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7D1C3A7-570E-43ED-BD73-93E2F34F97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78E97B05-7870-4854-9DBC-15B3BD626A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66654861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F646768-8F93-4C5E-A3B5-5733322B57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A7F38DAA-7568-40B3-8185-5AD07AE14E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beb66fdf1d4d3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AF3905-13C7-4E1E-B401-46AD81EAB94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2B84222-58BB-4EA0-87C2-09A0B67CA20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E6387F6-407C-413F-BE69-8E312255075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488BD79-ADC1-49BD-BB63-FEBB00C7E8C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6562B102-A150-48FA-96D3-CA33AB18D44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63C00E7-296A-4411-890E-0A322C321ED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B0BC0E5-AFE0-4FAF-AF9D-C279C29CC8B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E09EAB8-3DD4-4A49-BE53-A23DFC9DF0C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正确结论：Annotate the compared criteria, chosen trial and the resulting change to the fi…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E3D96C7-D250-4C9E-B17D-BCD15DB3AD6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63F6C39-E2EE-49CD-8E92-1136EC6020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B69D064-497E-43B7-8942-5F73913528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5" name="">
            <a:extLst xmlns:a="http://schemas.openxmlformats.org/drawingml/2006/main">
              <a:ext uri="{FF2B5EF4-FFF2-40B4-BE49-F238E27FC236}">
                <a16:creationId xmlns:a16="http://schemas.microsoft.com/office/drawing/2014/main" id="{00A2A399-922C-4D72-8861-453DBDAE06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8844342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DC06729-5F53-47DB-BA40-F6FDA40727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AAB25C0F-28E4-4A50-B6EE-0CAEAE445A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02664e0ccc144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4A0898-7A94-4B0A-BFCC-03525295804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0FFE341-6027-48A4-9397-9BDAF9955092}"/>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2529DF1-10B3-4DBD-8907-E4B00CC89D0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AD3EB76D-8038-4CE8-B9FA-D740300C0D5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Visual Arts SBA portfolio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sele…</a:t>
            </a:r>
          </a:p>
        </p:txBody>
      </p:sp>
      <p:sp>
        <p:nvSpPr>
          <p:cNvPr id="8" name="">
            <a:extLst xmlns:a="http://schemas.openxmlformats.org/drawingml/2006/main">
              <a:ext uri="{FF2B5EF4-FFF2-40B4-BE49-F238E27FC236}">
                <a16:creationId xmlns:a16="http://schemas.microsoft.com/office/drawing/2014/main" id="{0AE492EC-1F0D-4379-B438-65E75EB4900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2CE8B9B-3D89-49FA-952B-D481C6BA782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966BEB4-82D8-4375-8A1E-7AB2FC5836C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CD2FF2D-A3E0-4C93-817F-C04D465F6F9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F78C7863-0247-4993-990C-2B59CFE2E8C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74D43E4-3742-491F-802A-82C8E6FDFE6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4CA069B-67A9-42B6-A40D-9B186BBAAA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959AB82-2D43-43B7-8DF6-33DA9586B6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6" name="">
            <a:extLst xmlns:a="http://schemas.openxmlformats.org/drawingml/2006/main">
              <a:ext uri="{FF2B5EF4-FFF2-40B4-BE49-F238E27FC236}">
                <a16:creationId xmlns:a16="http://schemas.microsoft.com/office/drawing/2014/main" id="{0BC9E164-DBA1-4BDF-BED9-5D04E3CE79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13967668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57EA97E-4557-4F10-9D1A-75ECAD6A2D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D63A1849-6E81-4A24-BE08-8DE1223636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380b841d017437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6770B4-9E1F-49CC-B151-03B3920E3A3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01A12DA2-85D3-4A2D-8694-3EA6DAF3EFA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2E0A8F8-CDF1-439C-9D32-C3ED507B8FE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能独立执行“建时间线—记录决策—整理证据”，并说明每一步理由。</a:t>
            </a:r>
          </a:p>
        </p:txBody>
      </p:sp>
      <p:sp>
        <p:nvSpPr>
          <p:cNvPr id="7" name="">
            <a:extLst xmlns:a="http://schemas.openxmlformats.org/drawingml/2006/main">
              <a:ext uri="{FF2B5EF4-FFF2-40B4-BE49-F238E27FC236}">
                <a16:creationId xmlns:a16="http://schemas.microsoft.com/office/drawing/2014/main" id="{AA179943-DCA7-43D5-8F38-395B82F7258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6F1EEE4-864A-4FDF-A17C-A1C8612A8B4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86073425-6252-4EF0-9C02-B2712224A0A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a:t>
            </a:r>
          </a:p>
        </p:txBody>
      </p:sp>
      <p:sp>
        <p:nvSpPr>
          <p:cNvPr id="10" name="">
            <a:extLst xmlns:a="http://schemas.openxmlformats.org/drawingml/2006/main">
              <a:ext uri="{FF2B5EF4-FFF2-40B4-BE49-F238E27FC236}">
                <a16:creationId xmlns:a16="http://schemas.microsoft.com/office/drawing/2014/main" id="{D18A54DB-3DC5-4B80-82F8-B7DEE6C6BA9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82FAD988-B20A-418E-8683-D7DB82F5818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6196ACB-3989-434F-A5EE-2A3F2AACB72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A9DBDDA-5452-4CA8-A1C8-4C818A18D09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D7EEFAB1-C86C-4BF1-850A-97A2C1DD0FA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9F6A1ED-D3B6-4EEA-9D0A-53E6256059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CED3C7E-DAC1-4146-BB69-3E8AE883FFD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7" name="">
            <a:extLst xmlns:a="http://schemas.openxmlformats.org/drawingml/2006/main">
              <a:ext uri="{FF2B5EF4-FFF2-40B4-BE49-F238E27FC236}">
                <a16:creationId xmlns:a16="http://schemas.microsoft.com/office/drawing/2014/main" id="{6EC02EC2-E131-476E-8188-0D3CBD19E6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61848353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0296F35-BA75-49F1-B39E-00BFDA6DD4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3E872C3F-D0CA-43A4-B50A-C6B452E066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dcbafd5a3dd46e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A233EE-5A11-4E5B-85DE-343507BE6EF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D039652-1CCE-4061-B9C7-C93C2998F10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8364C23-7A27-482D-9BFC-F24634290FD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F40FCD2-F711-46AC-978B-43459125316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CD446BE-2350-479D-9FBF-A11132EA8CF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B3333731-90BD-438F-9F65-F779CA86FB7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4450236-5E5B-43D5-BDFA-697A519FDBB8}"/>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C17B8BF2-4FE5-4B3B-95FC-63DA7FBAA2C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6DE09F7-CA61-4500-8913-386B4F62521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42350AF4-0D04-4229-B6C2-0E5F60189D0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B7BEB01-5FB9-417B-BC8F-C9437FC2F0C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3107B210-483E-43A7-A48C-AC8C70D0E3A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workbook shows two translucent mater…</a:t>
            </a:r>
          </a:p>
        </p:txBody>
      </p:sp>
      <p:sp>
        <p:nvSpPr>
          <p:cNvPr id="16" name="">
            <a:extLst xmlns:a="http://schemas.openxmlformats.org/drawingml/2006/main">
              <a:ext uri="{FF2B5EF4-FFF2-40B4-BE49-F238E27FC236}">
                <a16:creationId xmlns:a16="http://schemas.microsoft.com/office/drawing/2014/main" id="{44241DE0-A5FF-462A-A2DC-E962187C0F2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2950CE4-F607-4F63-B5C8-359F5CE06FF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F8521E6-2BA4-44DE-A921-47F6C1A2D8B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正确结论：Removing the unsuccessful test would further weaken traceability.</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64950AFD-C1A3-489D-BFED-4ED7E43C3F9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DB77C6D0-CD25-41C9-991F-65B63B0A90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0913356-E4CD-48BA-A4DC-1808B7DA4D8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33A08809-5982-465B-B944-3F1189B62A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631418892"/>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0667DFF-F00C-41EB-8000-57C91EE3EC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AD2A6950-14FD-4DA0-9AA4-99AF346A96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ead1b15b53e415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C805D0-2FDE-4D98-B9EB-5D865D6D507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7C88F72-A1C1-4372-99DF-5B3E2E07FA2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4B0C732-ECCB-4582-9A0C-0ADF5C2DFC9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12768DE-A6DD-4710-BDFE-0E8BA4F25C1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46548EBA-39C5-44EB-A177-DAA1D7204C2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9F6C56B-96E9-4564-AA1E-F8DEAE37BFD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BF76AED-172B-4CC0-84A4-AE8579EA355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E584756-0146-4A87-AC24-24FCDFF399A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D10A5B1-B6B7-4F99-A308-1F8E8B82C49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DEA23CF-A5DF-42BF-A9B7-6E9812457CF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565F1F2-E741-4D62-AFC4-547753CFF12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940E0C0-607D-46DD-A46E-CE57C14FD7EC}"/>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51C753A-CE41-4CDB-9C9E-241BB6859A0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6A800F54-5FD5-4238-99F4-86FFDAC3036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D4A7651-AF0A-44FD-88C5-BC8ADECBF85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79CCB06D-9925-4978-92F0-E110A57D7EF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34DA39A-9400-4572-B411-E784394BB6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C854A6B-885F-4265-91AB-B32031D140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602199DA-634E-49F9-A4AB-6C30AF3A0F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75415202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7BD357-C7CC-4211-B018-94B407E43C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D587D20-1769-48DD-8EFD-DF19692A4E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6d00628416445a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60A7D8-FAE0-4081-BB17-8C6E498C72D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98DBAC3-4317-427C-AB18-24FFB5AB380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285C860-D33E-4E76-9262-AB3DEB66FBF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1150FD5-679B-4DF0-B218-B56DCF0A211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82885137-CD08-486C-B4F9-B14B8249FAA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B3BC70C-5358-403C-856E-C9F116DEE91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175CB8C-8119-42EB-A823-B0EC8E4F808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9364036E-751F-4D42-8562-DD932F9F079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99E2DA8-B605-4E5D-AB5E-2C5C4D4EA50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349887C-9524-4545-AB13-5399870C39E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7FABF1E3-ADF7-4B45-9046-B1CD3B7FA8E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A4E4BBB-37C5-4F08-84F3-BA38F5ABC6C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7B68234-EFB7-4CDC-B5A7-DBA563D06C6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668DBA60-289E-457D-BAB3-D3E6425702C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1BC6FE7-4518-4F47-82D8-F583059580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EE08E05-4C91-4D2D-8C9C-0A7E8160E1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453497C8-A1DE-4929-933B-FA00AF2E27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21848728"/>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7E36525-071F-4E13-A668-397F8B08DCB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652EF4BE-EAD4-47DC-A138-A9BC40D9B62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71c0e7139d34dd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DF470A-AB55-491A-A19D-EF76CA7E8C0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16B96BF-934D-4797-9FBF-031547176E2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7EF3425-6028-4F09-82E4-C1367DD84A5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FF867F9-AF46-4F4A-B88C-4B88A26EAAA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CAEC46B4-C65B-4764-951C-3775F2586EF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CA38E55-FDDB-4A57-B4C0-73BF1BDFD3F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3BF3557-9106-4786-BD57-D8091CB3352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EBAAF15D-B767-43C6-BF2C-6C2AD38E276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64B6703-E050-4523-A5AA-FDBC860F7FB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8CAF72B-2C15-4079-AB3A-5A3CEA55661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9834BEA2-9EC2-4A6A-B301-F8915FAC2A6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2BF62B0-DAC4-49EB-A53A-FD9B25B6D16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CFDF0C9-B727-4061-9BF8-285BC2ABD44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2DB72E6F-6EA1-4FD4-B6AB-AA3FF690B97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A0C5F19-3C43-4351-915C-CE63B871C4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35FA7A-391A-47F7-BF2F-06EA57571D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FCF62DEE-F1E0-4534-8C0D-BE565189126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12234679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C0E23BD-37EE-491F-953F-E83B884C14F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581F8507-7B7E-439B-9277-9AA4C03BA2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accbb3e806d48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46AA91-9415-4757-9C55-27BC6474691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6F558C4-0DCD-4216-BAA2-13E2BB78652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4CC5977-D6E5-483D-A029-FB9E311F18F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87731AA9-0A81-4471-B7EF-F9E02AEEF57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Visual Arts SBA portfolio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a:t>
            </a:r>
          </a:p>
        </p:txBody>
      </p:sp>
      <p:sp>
        <p:nvSpPr>
          <p:cNvPr id="8" name="">
            <a:extLst xmlns:a="http://schemas.openxmlformats.org/drawingml/2006/main">
              <a:ext uri="{FF2B5EF4-FFF2-40B4-BE49-F238E27FC236}">
                <a16:creationId xmlns:a16="http://schemas.microsoft.com/office/drawing/2014/main" id="{C3281934-2F46-471E-8C14-F8B3164983C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2</a:t>
            </a:r>
          </a:p>
        </p:txBody>
      </p:sp>
      <p:sp>
        <p:nvSpPr>
          <p:cNvPr id="9" name="">
            <a:extLst xmlns:a="http://schemas.openxmlformats.org/drawingml/2006/main">
              <a:ext uri="{FF2B5EF4-FFF2-40B4-BE49-F238E27FC236}">
                <a16:creationId xmlns:a16="http://schemas.microsoft.com/office/drawing/2014/main" id="{CD168519-6D8B-4DB5-8931-7802052592B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477E513-74FF-4A03-AA18-4335D6A9A62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D787AE7-E59A-4AA8-89A6-A117C3FD109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1B4BF09-016B-4C26-95E8-63A40F0A15D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B52F8BD-F636-4414-82B5-7DEE7E82A2C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82C0286-E8F2-480B-B9C3-254AFCB972A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E482FFF-81F0-4CD5-9240-C973DC0A67D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04BE928-A069-41B4-BD04-469F44EAF2B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D0C2C97-DE07-489B-B078-61F4AA761F2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BF2293BA-9D3D-4CEA-A83D-32116EDE907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C094DDE-B913-4D05-BC09-70D7DC098A2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8321A16-8749-41B0-9D42-E160536F5B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C9E4778-76FA-4D0C-A48A-0F1E22BE03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5C86DE40-86AF-427F-9ACF-F15F0F880E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55624441"/>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4D1F9D-9BE7-40DE-8C42-3EB83797AA4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2BF454A8-B316-4911-A9B0-48B614926A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06d640fc3494b9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20E67F-C2F9-4243-9670-0853A4A237A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FF44BA8-8C11-4F3A-864F-DF4CD21F8ED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CA76D1A-688D-41EC-9901-4AD2F129523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5C5B42D-9944-4A03-8DEA-3A435D7C874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C0CB593-E9BD-4D3F-A7C7-1B10F444526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a:t>
            </a:r>
          </a:p>
        </p:txBody>
      </p:sp>
      <p:sp>
        <p:nvSpPr>
          <p:cNvPr id="9" name="">
            <a:extLst xmlns:a="http://schemas.openxmlformats.org/drawingml/2006/main">
              <a:ext uri="{FF2B5EF4-FFF2-40B4-BE49-F238E27FC236}">
                <a16:creationId xmlns:a16="http://schemas.microsoft.com/office/drawing/2014/main" id="{9FF3AE8A-72E6-4596-8974-74DDDF62FF0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1F661F9-159F-471C-B729-BEA26148456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0286073-CBFB-46B0-BA3F-085393C3A2E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353D505-B757-428B-A950-91AA9449058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Visual Arts SBA portfolio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workbook shows …</a:t>
            </a:r>
          </a:p>
        </p:txBody>
      </p:sp>
      <p:sp>
        <p:nvSpPr>
          <p:cNvPr id="13" name="">
            <a:extLst xmlns:a="http://schemas.openxmlformats.org/drawingml/2006/main">
              <a:ext uri="{FF2B5EF4-FFF2-40B4-BE49-F238E27FC236}">
                <a16:creationId xmlns:a16="http://schemas.microsoft.com/office/drawing/2014/main" id="{38235C12-0DF4-4147-BFE0-E73EF35BEF1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59F72C0-F3D3-440F-ABB3-210CAA3D8F3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C368FB5-AAD0-4C7F-9DB1-C1112B5B24E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D4E486E-BADD-4E01-963A-1B033BA071B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a:t>
            </a:r>
          </a:p>
        </p:txBody>
      </p:sp>
      <p:sp>
        <p:nvSpPr>
          <p:cNvPr id="17" name="">
            <a:extLst xmlns:a="http://schemas.openxmlformats.org/drawingml/2006/main">
              <a:ext uri="{FF2B5EF4-FFF2-40B4-BE49-F238E27FC236}">
                <a16:creationId xmlns:a16="http://schemas.microsoft.com/office/drawing/2014/main" id="{0F18B93E-8223-432B-87E8-80603AAF9CF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27F408B-F290-41CB-9FB6-ECCFD077672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7328851-E745-45C0-996C-F8AA716D0B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7B3B8D0A-5849-42A8-8830-F3C7879BE18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97325185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29398BB-7F11-4547-B0C6-7EAD6FBCA6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E1BA45C-D3E8-4C8A-A600-36F3B877C8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1ed04937a04a5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8ECF22-4751-43C9-8C74-D47EC855418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7788CCA-8E67-4ECA-BE49-5128C550210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8D3F940-848A-4F9B-B85E-DECD877896A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5973E0A-64F5-47BC-A235-4DE2C5862B8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F0AC3543-C658-4670-8A32-A2591D2B9B0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28A26BA-F861-4E4D-8006-E1ACD271BE7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EB46A62-1B90-4E41-9C58-2117659D15E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AD7C624-2CBD-4B57-8121-A903E20A4D1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569"/>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process-to-outcome link is incomplete because the se…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D3B5AE2-057F-4059-84F6-C6885EDC563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741A67C-C57D-423A-A230-143DE455AB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20F4F46-0375-4ECA-AA68-4E2D2092EA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5" name="">
            <a:extLst xmlns:a="http://schemas.openxmlformats.org/drawingml/2006/main">
              <a:ext uri="{FF2B5EF4-FFF2-40B4-BE49-F238E27FC236}">
                <a16:creationId xmlns:a16="http://schemas.microsoft.com/office/drawing/2014/main" id="{CAEE1896-E4F1-4B39-A996-F776D46020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136472938"/>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AB81889-7A45-4599-9C8C-5993D871EE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A29A422-286F-483E-BEA8-B4ECDEE93A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4728ac1a5a547b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A98E44-D621-4B5B-908E-20B09F44ADD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37FF0EF-5154-4487-97F1-757B307DD5D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482531A-A4A0-493A-AD8C-9F8BC3824B1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F795FEE-B3F4-4A15-B3AA-4580FB2FB95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Visual Arts SBA portfolio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a:t>
            </a:r>
          </a:p>
        </p:txBody>
      </p:sp>
      <p:sp>
        <p:nvSpPr>
          <p:cNvPr id="8" name="">
            <a:extLst xmlns:a="http://schemas.openxmlformats.org/drawingml/2006/main">
              <a:ext uri="{FF2B5EF4-FFF2-40B4-BE49-F238E27FC236}">
                <a16:creationId xmlns:a16="http://schemas.microsoft.com/office/drawing/2014/main" id="{CAB5E8DB-2AC0-4EAA-9D09-D4E72C8B5BD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E47A45F-D60E-49AA-8477-DE6AB8CD1CE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968CB89-53B0-4BF2-AD87-564CD696260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B275D2B-C4E9-47EE-A1AA-9A1D927785F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0B758B18-72B7-4F1F-9FBD-0412D2AFD33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760EF74-FDEB-4FCE-806C-03FF7494157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2957246-6F35-4CCE-B5A0-C3626D62A9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D80C57A-F1BA-4F3E-B7D8-F13ACDEED65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6" name="">
            <a:extLst xmlns:a="http://schemas.openxmlformats.org/drawingml/2006/main">
              <a:ext uri="{FF2B5EF4-FFF2-40B4-BE49-F238E27FC236}">
                <a16:creationId xmlns:a16="http://schemas.microsoft.com/office/drawing/2014/main" id="{2180E1B2-7959-4F05-A324-2CD6F6BFFF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1950189"/>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BF126CC-2264-4072-BBA3-811C39A037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EE015946-BD98-47E4-B0AD-5D068F7AD7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ced9f6e9517411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D2632FA-7636-448B-8D5E-C792E573C5F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480864D-B1AB-41A9-83E6-D3D682C034D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E708D86-5B24-4B00-A7AC-B7D7D30E7C9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CC307FED-CDA0-420E-8922-460C54933F8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9FE177F-D633-4052-8B1F-1FDE04E4018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BAFFAFCB-8740-403E-A14E-1633B0ACDE1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a:t>
            </a:r>
          </a:p>
        </p:txBody>
      </p:sp>
      <p:sp>
        <p:nvSpPr>
          <p:cNvPr id="10" name="">
            <a:extLst xmlns:a="http://schemas.openxmlformats.org/drawingml/2006/main">
              <a:ext uri="{FF2B5EF4-FFF2-40B4-BE49-F238E27FC236}">
                <a16:creationId xmlns:a16="http://schemas.microsoft.com/office/drawing/2014/main" id="{B145E4F0-223B-4839-90CC-75DDE271CF4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8B608334-523A-4088-B3F8-241781E5813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F535D39-9B7B-48DB-B4B0-A224E19DDDC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70B0878-8FE2-4767-8A33-D8F3ED8D346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B2467428-6A95-460B-9673-280F9BC4B49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D35124F-45D8-4E41-B6DA-A68DD96936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FEC7542-A1ED-488D-BD84-2145C04E80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7" name="">
            <a:extLst xmlns:a="http://schemas.openxmlformats.org/drawingml/2006/main">
              <a:ext uri="{FF2B5EF4-FFF2-40B4-BE49-F238E27FC236}">
                <a16:creationId xmlns:a16="http://schemas.microsoft.com/office/drawing/2014/main" id="{F0707180-F3B6-47A9-AD20-28652BD9A2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00588644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1BCE02C-3F99-4E5B-9011-3204A6B00D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262778B9-87EC-4578-8AA5-F117D3045F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927a089b210418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607E35-2F8C-4E36-B9B2-2FFED339438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9AECE0B-328B-45EB-85FB-962BC2FAD12E}"/>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A62BB45-7DCC-4C12-A253-1DF78860A68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B841D64-450F-4199-8314-A26EBAFB2DA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09B6BBC-5BF4-46A3-990B-D8692FAFF68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BB7F4874-0C3A-4CBE-B100-97D58578255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64C2C1F-319A-4252-A8E8-AE839F63F42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29C0EFAE-8208-4173-931C-A9B80EA3A7D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7FA72D9-81FA-4649-977F-E73AC392786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AF6589E6-CF1C-4B68-A31A-87350EAA148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7C125F2-C7C1-44B7-A61D-027B050065D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555AF58E-EF16-41FA-8448-B983F542519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workbook shows two translucent mater…</a:t>
            </a:r>
          </a:p>
        </p:txBody>
      </p:sp>
      <p:sp>
        <p:nvSpPr>
          <p:cNvPr id="16" name="">
            <a:extLst xmlns:a="http://schemas.openxmlformats.org/drawingml/2006/main">
              <a:ext uri="{FF2B5EF4-FFF2-40B4-BE49-F238E27FC236}">
                <a16:creationId xmlns:a16="http://schemas.microsoft.com/office/drawing/2014/main" id="{05CE3C68-D0B3-49E9-B022-4E475AAD079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0AE39EF-1339-4790-A9F3-B2C58B1B703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4C7B8E69-4A46-492F-BC15-369138C4C9D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process-to-outcome link is incomplete becaus…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73988999-EEA4-40E2-8CC0-36C1DF242CE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319696F8-A790-4924-BCFE-C5BD8F07FA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836A678-24BD-4080-B92C-0B3F4B28FF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FD8D4CD7-5258-443A-82C9-0F498FC664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205448696"/>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8AACA4-948E-42C2-A9A4-1293811105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B4CDA4A-2E8E-42FE-A18F-735465C698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23de6bf0624d1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BBCA67-061D-4BBB-9896-9EA6EA27CA7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4C7BEBA-FF40-400A-95D1-F36476A5ED7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F632671-E565-4BD1-B074-A163E39BB8E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C25EA3D-ABA6-41A7-9378-AE158AD9EB8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73EE67A4-FF99-45D9-BD12-437652184B5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6EF0DDB-0DFA-4E90-8A21-B5D06AC8B6E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84A1839-FCBF-4406-B1EB-989E44320AF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CDB09C8-7502-4718-B4A8-0C75186452F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462F21C-8FB5-42DF-A65F-F2405EED4A1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37F1FA6-5B2B-4056-BF61-4CB10DEA92E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0F6CAED-9E36-4BA6-817A-96A9446234A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17AD3C9-F999-4B95-80C6-1BCC8EEEDA8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6FA112B-F95E-45DC-AE88-AE800D341AE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F8F1989D-F42E-4745-AD19-9DB062BE703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329499E-7DAF-415A-AD82-D664FC3AC63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8D7A22C-1993-4FF6-A6F9-889CFD65CA4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75E147F-BA4E-44C9-88AA-7444C9A9AE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CA8C9AE-A955-4D6D-85F8-6D380AF18F5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EDF00653-E66A-4B90-9941-1659E37476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80114397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77A9C51-E039-4381-89EA-E05E64E353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875F6255-0630-4B52-8C5A-78B977D5B6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2af179c05643f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CB1931-1758-433D-97B5-A57DB933DBE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F9742E9-CA0E-4990-925B-A20B3CA5AA9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9192EF7-88CC-4986-A622-24E19EEA016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808EA94-5E81-4309-8B29-7C415B81046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A2E68082-AF71-4262-B6DA-A83D6198670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F6199F9-F0E6-4601-9A55-B66ED1D93B4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FA0FB1E-B2D9-4B5E-A424-B9BB8B3B6F5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E28D3CC7-5384-4A4D-B7EA-9353DEF0B0B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2E671D8-DFB3-4A38-AD00-A921291EDEC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F1960D0-B3E0-4293-880B-D14A7E1382A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CB65A0C3-A858-4CAD-B7DB-70E09BD9D40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863594E-1DDA-4337-84AA-95D50B7E376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735A048-D88A-4307-9C0C-368C8D376B5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FE76FF22-5F1D-4D7B-B45A-96C4B8274D1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E862395-D836-4FBD-BDB4-725F9DF590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95F243E-CA9D-49A7-A8DA-AF586C4492E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F959193B-10DD-4F0D-AEB1-DE42AE5740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40892884"/>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869C81-5BFF-4145-AE0F-AA7E0E92A0B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7C8DC7E0-5763-47A4-9B14-34C7957767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96101846d5e45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E358F6-6357-4A75-9447-4E3B453B41C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4CBAD54-3B34-4771-8871-B1DAF92AFD3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EA89B84-6A06-49B0-9458-D5AF13DBE36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603C71F-0B5B-4035-A671-C28E76D6145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4B44910C-8B19-4E7D-9F5D-3EB2704FEDE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2142737-58C0-40EE-9243-6AA57C0945C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F2D15D8-6EBB-4630-B3CE-5776252A84F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224C759D-52CD-4DA4-8B47-A0B514F73B6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4B2999A-AD2F-44F5-A7ED-4A7ED2D8648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D19A451-49CE-4259-8BB1-5236EE9CF03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072BE1C2-4B96-40F7-8DB6-780A979F4A9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B9E4576-1515-4743-A654-B06CD2A9DED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FB44350-6D95-4691-AC14-C616047B012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5000307D-41B8-42B1-8785-151EC30D675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C4ACDA1-3354-4164-AFEE-A06CB255C4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0D0F9AE-0C1D-4287-B4D3-DB45229495D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3D9C6061-9CBC-44F9-B695-98D8EB59CF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09695888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F8199B1-CFE9-4F5B-AD82-45F11C39D2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C6B804C7-0C36-4A1C-91E3-157B3F1F67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1308e14a92b48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637754-203D-46E8-8010-9C9470EC6DA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849D4DB-57F7-4471-B63E-CD14843F6DE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F4FCADF-5186-459E-8B83-131B575D1AB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2F3748FF-D51B-4847-94E9-64DE9BFD29D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Visual Arts SBA portfolio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a:t>
            </a:r>
          </a:p>
        </p:txBody>
      </p:sp>
      <p:sp>
        <p:nvSpPr>
          <p:cNvPr id="8" name="">
            <a:extLst xmlns:a="http://schemas.openxmlformats.org/drawingml/2006/main">
              <a:ext uri="{FF2B5EF4-FFF2-40B4-BE49-F238E27FC236}">
                <a16:creationId xmlns:a16="http://schemas.microsoft.com/office/drawing/2014/main" id="{08844F73-66AF-468C-BFAD-8459316D328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6</a:t>
            </a:r>
          </a:p>
        </p:txBody>
      </p:sp>
      <p:sp>
        <p:nvSpPr>
          <p:cNvPr id="9" name="">
            <a:extLst xmlns:a="http://schemas.openxmlformats.org/drawingml/2006/main">
              <a:ext uri="{FF2B5EF4-FFF2-40B4-BE49-F238E27FC236}">
                <a16:creationId xmlns:a16="http://schemas.microsoft.com/office/drawing/2014/main" id="{F782222F-8BA4-45C7-939B-42DE9D71855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E5153C-E460-47B2-B46B-FB8242DF6D5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49FD957-AF19-4EE9-9388-1B7F6237176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B7F4FF5-6D5C-4EDD-A390-07320F17DC1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F65E1E9-5189-406A-B293-BE62E17EED2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131B130-1E2A-4346-8D49-D65908E1A37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D557007-9E3F-4A0C-AF7D-AC4D56F6CD2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78AEB88-AFD0-4F0A-A764-8B617FFFF62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F63D6BF-AE7E-4660-BAF6-6D82F7DC42F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7D246A5-E8BB-44E6-BDA1-479F18A208D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88BF1F9-D2F9-4779-808F-6CFB0CF5ACF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654102E-7D23-4342-8F40-3A45DD79AB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A82EC7E-BBE9-4C3F-B3D7-2B02862EB3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2" name="">
            <a:extLst xmlns:a="http://schemas.openxmlformats.org/drawingml/2006/main">
              <a:ext uri="{FF2B5EF4-FFF2-40B4-BE49-F238E27FC236}">
                <a16:creationId xmlns:a16="http://schemas.microsoft.com/office/drawing/2014/main" id="{D4C06ED7-571F-4EFC-A67C-4844E63069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93213289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4DF0161-BA52-40AE-A575-C20EB87CBAA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CD4DFB0B-E762-4504-ADBD-ACF492817C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069befa58804c8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98036E-78A9-468C-A5EF-65B7490FFA9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9E6C0B2-BB59-4E44-A853-7231CE28DB7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5358424-CA2E-4F15-8B8F-B8E7A490182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3BDA9C3-05D9-47C1-AF85-42B9A94DC1E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8E026BB-BF1A-4B16-8FA7-CE0FAEB2E2D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a:t>
            </a:r>
          </a:p>
        </p:txBody>
      </p:sp>
      <p:sp>
        <p:nvSpPr>
          <p:cNvPr id="9" name="">
            <a:extLst xmlns:a="http://schemas.openxmlformats.org/drawingml/2006/main">
              <a:ext uri="{FF2B5EF4-FFF2-40B4-BE49-F238E27FC236}">
                <a16:creationId xmlns:a16="http://schemas.microsoft.com/office/drawing/2014/main" id="{6CF404A2-BB7E-4A15-B1C8-6A92A683E19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216AB41-10E3-4542-95BA-1D468C2A1C4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8CD02BD-28F2-484C-9F64-2BCD0C53375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F5FC88F-BF75-4EC4-9DDF-6EDDE3CA869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Visual Arts SBA portfolio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workbook shows …</a:t>
            </a:r>
          </a:p>
        </p:txBody>
      </p:sp>
      <p:sp>
        <p:nvSpPr>
          <p:cNvPr id="13" name="">
            <a:extLst xmlns:a="http://schemas.openxmlformats.org/drawingml/2006/main">
              <a:ext uri="{FF2B5EF4-FFF2-40B4-BE49-F238E27FC236}">
                <a16:creationId xmlns:a16="http://schemas.microsoft.com/office/drawing/2014/main" id="{695A1B27-1CC5-4A04-823A-DDE37384036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47F5501-C1E2-467C-9382-6C5681F3A70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30087B5-1557-42C4-9AF7-DE94436AD42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40D3280-EA7D-478F-991F-1F4F0F867F3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a:t>
            </a:r>
          </a:p>
        </p:txBody>
      </p:sp>
      <p:sp>
        <p:nvSpPr>
          <p:cNvPr id="17" name="">
            <a:extLst xmlns:a="http://schemas.openxmlformats.org/drawingml/2006/main">
              <a:ext uri="{FF2B5EF4-FFF2-40B4-BE49-F238E27FC236}">
                <a16:creationId xmlns:a16="http://schemas.microsoft.com/office/drawing/2014/main" id="{0CB4F44F-355B-450A-B71D-7F37B6333B4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464C590-F029-4C8C-A8A6-4DFB7D2FE9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45D714C-EC88-4977-9AAF-CFFC7B5745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20" name="">
            <a:extLst xmlns:a="http://schemas.openxmlformats.org/drawingml/2006/main">
              <a:ext uri="{FF2B5EF4-FFF2-40B4-BE49-F238E27FC236}">
                <a16:creationId xmlns:a16="http://schemas.microsoft.com/office/drawing/2014/main" id="{1CAE375D-1136-4A52-A08D-FA09F434CC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15329755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C9FD3B2-5E4E-46AF-8F11-941F694097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28409BFB-7250-4D37-9FE2-9CDC09027B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496a76efbb40f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B9AADFC-9BE2-4B5B-83B5-C961BD0549A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CAE833C-7781-4DC0-8874-63A48AC2F37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04B9679-3059-48A8-B5FE-9BFFE73BE89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5CB594B-4482-4F7B-859D-D40F6DC97E4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C4C30345-8936-4DCD-A4B7-EA385BE547F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466A239-AFF1-4CF7-AB1C-8B03C4ED4CB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9746CA-12DC-4CBE-A162-EEFAADF2BC6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B8EF2A8-0FD1-4364-BBBB-23C414CB9BB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Annotate the compared criteria, chosen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6C4E90E-456D-467C-A6AD-01646841436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325E892-AF67-49F3-B578-834B1BDCC3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999B342-240C-4A6D-944C-5D64B7CD745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5" name="">
            <a:extLst xmlns:a="http://schemas.openxmlformats.org/drawingml/2006/main">
              <a:ext uri="{FF2B5EF4-FFF2-40B4-BE49-F238E27FC236}">
                <a16:creationId xmlns:a16="http://schemas.microsoft.com/office/drawing/2014/main" id="{D29FCFFA-476A-4D12-8153-91E0359FC2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256575226"/>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AA44BEB-3FAF-4E2C-B640-4C6B63FEE3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71720E5-1243-4714-8769-C176CCD50C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afcb95c3ea6453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187808-FF6A-44B3-9090-A04DC928ECA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4A3DF5-2225-44F4-A3EF-E1735F40FF5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F8D108F-4DA5-4CD2-9BA1-4BE07B1F889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A8E7A65B-1AC3-4237-848D-92547640F26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Visual Arts SBA portfolio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a:t>
            </a:r>
          </a:p>
        </p:txBody>
      </p:sp>
      <p:sp>
        <p:nvSpPr>
          <p:cNvPr id="8" name="">
            <a:extLst xmlns:a="http://schemas.openxmlformats.org/drawingml/2006/main">
              <a:ext uri="{FF2B5EF4-FFF2-40B4-BE49-F238E27FC236}">
                <a16:creationId xmlns:a16="http://schemas.microsoft.com/office/drawing/2014/main" id="{C13FAA3F-9762-4466-A73B-BA673BED80A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9E11E88-6680-4CA6-8D3C-EF7B39D3499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8078729-49A6-4FD5-9598-32879484177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F35E6C3-AFE7-41AD-B2DA-FFE7EF4D612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9D4F57C4-2A96-46C9-BD47-5630243BFD1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3BC8552-7EB9-41BD-A657-E9641BECF90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33A3629-8E9A-4C63-9391-92866B51F8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4004F0E-D0DB-4D37-852A-DFF911A7D6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作品集与研究工作簿</a:t>
            </a:r>
          </a:p>
        </p:txBody>
      </p:sp>
      <p:sp>
        <p:nvSpPr>
          <p:cNvPr id="16" name="">
            <a:extLst xmlns:a="http://schemas.openxmlformats.org/drawingml/2006/main">
              <a:ext uri="{FF2B5EF4-FFF2-40B4-BE49-F238E27FC236}">
                <a16:creationId xmlns:a16="http://schemas.microsoft.com/office/drawing/2014/main" id="{F68ACE3B-ECE7-4A06-AFC9-E410846CCD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0901392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2026-08-19T09:07:59.3380000Z</dcterms:created>
  <dcterms:modified xsi:type="dcterms:W3CDTF">2026-08-19T09:07:59.3380000Z</dcterms:modified>
</coreProperties>
</file>