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e57da7d6d754501" /><Relationship Type="http://schemas.openxmlformats.org/officeDocument/2006/relationships/extended-properties" Target="/docProps/app.xml" Id="Rbb3681590ab746d9" /><Relationship Type="http://schemas.openxmlformats.org/officeDocument/2006/relationships/officeDocument" Target="/ppt/presentation.xml" Id="R7489d06cba1145f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2ee14d74b56449a"/>
  </p:sldMasterIdLst>
  <p:notesMasterIdLst>
    <p:notesMasterId xmlns:r="http://schemas.openxmlformats.org/officeDocument/2006/relationships" r:id="Rea2f6383c4084090"/>
  </p:notesMasterIdLst>
  <p:sldIdLst>
    <p:sldId xmlns:r="http://schemas.openxmlformats.org/officeDocument/2006/relationships" id="256" r:id="R479d372148204a19"/>
    <p:sldId xmlns:r="http://schemas.openxmlformats.org/officeDocument/2006/relationships" id="257" r:id="R7f4b740208a94b01"/>
    <p:sldId xmlns:r="http://schemas.openxmlformats.org/officeDocument/2006/relationships" id="258" r:id="R45a4fc6afe7443d3"/>
    <p:sldId xmlns:r="http://schemas.openxmlformats.org/officeDocument/2006/relationships" id="259" r:id="R3b16be3587784378"/>
    <p:sldId xmlns:r="http://schemas.openxmlformats.org/officeDocument/2006/relationships" id="260" r:id="R099fc8e15f26471c"/>
    <p:sldId xmlns:r="http://schemas.openxmlformats.org/officeDocument/2006/relationships" id="261" r:id="Rf84ce6cb88414141"/>
    <p:sldId xmlns:r="http://schemas.openxmlformats.org/officeDocument/2006/relationships" id="262" r:id="R6639bcf3abd747a2"/>
    <p:sldId xmlns:r="http://schemas.openxmlformats.org/officeDocument/2006/relationships" id="263" r:id="R47319cb39ad94331"/>
    <p:sldId xmlns:r="http://schemas.openxmlformats.org/officeDocument/2006/relationships" id="264" r:id="Rbcb8fcbec7834ea2"/>
    <p:sldId xmlns:r="http://schemas.openxmlformats.org/officeDocument/2006/relationships" id="265" r:id="Rda405ff182484e8f"/>
    <p:sldId xmlns:r="http://schemas.openxmlformats.org/officeDocument/2006/relationships" id="266" r:id="Rdf2f646b99e54234"/>
    <p:sldId xmlns:r="http://schemas.openxmlformats.org/officeDocument/2006/relationships" id="267" r:id="R3189cef17c1e4e00"/>
    <p:sldId xmlns:r="http://schemas.openxmlformats.org/officeDocument/2006/relationships" id="268" r:id="Rcdaa3d838b9946ab"/>
    <p:sldId xmlns:r="http://schemas.openxmlformats.org/officeDocument/2006/relationships" id="269" r:id="R86fe8429b5ae428c"/>
    <p:sldId xmlns:r="http://schemas.openxmlformats.org/officeDocument/2006/relationships" id="270" r:id="Rb038488746a74d45"/>
    <p:sldId xmlns:r="http://schemas.openxmlformats.org/officeDocument/2006/relationships" id="271" r:id="R35a9860f6a6e465b"/>
    <p:sldId xmlns:r="http://schemas.openxmlformats.org/officeDocument/2006/relationships" id="272" r:id="R9c4d942e42c24fa1"/>
    <p:sldId xmlns:r="http://schemas.openxmlformats.org/officeDocument/2006/relationships" id="273" r:id="Rabfa87d7227b4c3b"/>
    <p:sldId xmlns:r="http://schemas.openxmlformats.org/officeDocument/2006/relationships" id="274" r:id="R5e5083db22814d97"/>
    <p:sldId xmlns:r="http://schemas.openxmlformats.org/officeDocument/2006/relationships" id="275" r:id="R54975c9a70874976"/>
    <p:sldId xmlns:r="http://schemas.openxmlformats.org/officeDocument/2006/relationships" id="276" r:id="R0f7dc8455ebe4080"/>
    <p:sldId xmlns:r="http://schemas.openxmlformats.org/officeDocument/2006/relationships" id="277" r:id="Rf742936df0ac4968"/>
    <p:sldId xmlns:r="http://schemas.openxmlformats.org/officeDocument/2006/relationships" id="278" r:id="R931b7a19bc2f49e8"/>
    <p:sldId xmlns:r="http://schemas.openxmlformats.org/officeDocument/2006/relationships" id="279" r:id="Rc5d7ccc070564311"/>
    <p:sldId xmlns:r="http://schemas.openxmlformats.org/officeDocument/2006/relationships" id="280" r:id="Rd95b3dda2db8470f"/>
    <p:sldId xmlns:r="http://schemas.openxmlformats.org/officeDocument/2006/relationships" id="281" r:id="R8ec847bd04f54ba9"/>
    <p:sldId xmlns:r="http://schemas.openxmlformats.org/officeDocument/2006/relationships" id="282" r:id="Ra3d87082bb904330"/>
    <p:sldId xmlns:r="http://schemas.openxmlformats.org/officeDocument/2006/relationships" id="283" r:id="Rec03d55ee2254654"/>
    <p:sldId xmlns:r="http://schemas.openxmlformats.org/officeDocument/2006/relationships" id="284" r:id="R55fbb9a99e1e489c"/>
    <p:sldId xmlns:r="http://schemas.openxmlformats.org/officeDocument/2006/relationships" id="285" r:id="R080d0e0a32f441c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d51506849494b3c" /><Relationship Type="http://schemas.openxmlformats.org/officeDocument/2006/relationships/slideMaster" Target="/ppt/slideMasters/slideMaster1.xml" Id="Ra2ee14d74b56449a" /><Relationship Type="http://schemas.openxmlformats.org/officeDocument/2006/relationships/notesMaster" Target="/ppt/notesMasters/notesMaster1.xml" Id="Rea2f6383c4084090" /><Relationship Type="http://schemas.openxmlformats.org/officeDocument/2006/relationships/presProps" Target="/ppt/presProps.xml" Id="R627c0123ec4c4e8d" /><Relationship Type="http://schemas.openxmlformats.org/officeDocument/2006/relationships/tableStyles" Target="/ppt/tableStyles.xml" Id="Re346944bd4264ac5" /><Relationship Type="http://schemas.openxmlformats.org/officeDocument/2006/relationships/slide" Target="/ppt/slides/slide1.xml" Id="R479d372148204a19" /><Relationship Type="http://schemas.openxmlformats.org/officeDocument/2006/relationships/slide" Target="/ppt/slides/slide2.xml" Id="R7f4b740208a94b01" /><Relationship Type="http://schemas.openxmlformats.org/officeDocument/2006/relationships/slide" Target="/ppt/slides/slide3.xml" Id="R45a4fc6afe7443d3" /><Relationship Type="http://schemas.openxmlformats.org/officeDocument/2006/relationships/slide" Target="/ppt/slides/slide4.xml" Id="R3b16be3587784378" /><Relationship Type="http://schemas.openxmlformats.org/officeDocument/2006/relationships/slide" Target="/ppt/slides/slide5.xml" Id="R099fc8e15f26471c" /><Relationship Type="http://schemas.openxmlformats.org/officeDocument/2006/relationships/slide" Target="/ppt/slides/slide6.xml" Id="Rf84ce6cb88414141" /><Relationship Type="http://schemas.openxmlformats.org/officeDocument/2006/relationships/slide" Target="/ppt/slides/slide7.xml" Id="R6639bcf3abd747a2" /><Relationship Type="http://schemas.openxmlformats.org/officeDocument/2006/relationships/slide" Target="/ppt/slides/slide8.xml" Id="R47319cb39ad94331" /><Relationship Type="http://schemas.openxmlformats.org/officeDocument/2006/relationships/slide" Target="/ppt/slides/slide9.xml" Id="Rbcb8fcbec7834ea2" /><Relationship Type="http://schemas.openxmlformats.org/officeDocument/2006/relationships/slide" Target="/ppt/slides/slide10.xml" Id="Rda405ff182484e8f" /><Relationship Type="http://schemas.openxmlformats.org/officeDocument/2006/relationships/slide" Target="/ppt/slides/slide11.xml" Id="Rdf2f646b99e54234" /><Relationship Type="http://schemas.openxmlformats.org/officeDocument/2006/relationships/slide" Target="/ppt/slides/slide12.xml" Id="R3189cef17c1e4e00" /><Relationship Type="http://schemas.openxmlformats.org/officeDocument/2006/relationships/slide" Target="/ppt/slides/slide13.xml" Id="Rcdaa3d838b9946ab" /><Relationship Type="http://schemas.openxmlformats.org/officeDocument/2006/relationships/slide" Target="/ppt/slides/slide14.xml" Id="R86fe8429b5ae428c" /><Relationship Type="http://schemas.openxmlformats.org/officeDocument/2006/relationships/slide" Target="/ppt/slides/slide15.xml" Id="Rb038488746a74d45" /><Relationship Type="http://schemas.openxmlformats.org/officeDocument/2006/relationships/slide" Target="/ppt/slides/slide16.xml" Id="R35a9860f6a6e465b" /><Relationship Type="http://schemas.openxmlformats.org/officeDocument/2006/relationships/slide" Target="/ppt/slides/slide17.xml" Id="R9c4d942e42c24fa1" /><Relationship Type="http://schemas.openxmlformats.org/officeDocument/2006/relationships/slide" Target="/ppt/slides/slide18.xml" Id="Rabfa87d7227b4c3b" /><Relationship Type="http://schemas.openxmlformats.org/officeDocument/2006/relationships/slide" Target="/ppt/slides/slide19.xml" Id="R5e5083db22814d97" /><Relationship Type="http://schemas.openxmlformats.org/officeDocument/2006/relationships/slide" Target="/ppt/slides/slide20.xml" Id="R54975c9a70874976" /><Relationship Type="http://schemas.openxmlformats.org/officeDocument/2006/relationships/slide" Target="/ppt/slides/slide21.xml" Id="R0f7dc8455ebe4080" /><Relationship Type="http://schemas.openxmlformats.org/officeDocument/2006/relationships/slide" Target="/ppt/slides/slide22.xml" Id="Rf742936df0ac4968" /><Relationship Type="http://schemas.openxmlformats.org/officeDocument/2006/relationships/slide" Target="/ppt/slides/slide23.xml" Id="R931b7a19bc2f49e8" /><Relationship Type="http://schemas.openxmlformats.org/officeDocument/2006/relationships/slide" Target="/ppt/slides/slide24.xml" Id="Rc5d7ccc070564311" /><Relationship Type="http://schemas.openxmlformats.org/officeDocument/2006/relationships/slide" Target="/ppt/slides/slide25.xml" Id="Rd95b3dda2db8470f" /><Relationship Type="http://schemas.openxmlformats.org/officeDocument/2006/relationships/slide" Target="/ppt/slides/slide26.xml" Id="R8ec847bd04f54ba9" /><Relationship Type="http://schemas.openxmlformats.org/officeDocument/2006/relationships/slide" Target="/ppt/slides/slide27.xml" Id="Ra3d87082bb904330" /><Relationship Type="http://schemas.openxmlformats.org/officeDocument/2006/relationships/slide" Target="/ppt/slides/slide28.xml" Id="Rec03d55ee2254654" /><Relationship Type="http://schemas.openxmlformats.org/officeDocument/2006/relationships/slide" Target="/ppt/slides/slide29.xml" Id="R55fbb9a99e1e489c" /><Relationship Type="http://schemas.openxmlformats.org/officeDocument/2006/relationships/slide" Target="/ppt/slides/slide30.xml" Id="R080d0e0a32f441c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45dd5c601df4cf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59691eaaf0c44b2" /><Relationship Type="http://schemas.openxmlformats.org/officeDocument/2006/relationships/notesMaster" Target="/ppt/notesMasters/notesMaster1.xml" Id="R5e330bdadb0e4d4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edf3731b0084bbc" /><Relationship Type="http://schemas.openxmlformats.org/officeDocument/2006/relationships/notesMaster" Target="/ppt/notesMasters/notesMaster1.xml" Id="R4a2ffa4d39b9451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d266270af7b43ba" /><Relationship Type="http://schemas.openxmlformats.org/officeDocument/2006/relationships/notesMaster" Target="/ppt/notesMasters/notesMaster1.xml" Id="Red41184045134c5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5ebc2dbaa824b02" /><Relationship Type="http://schemas.openxmlformats.org/officeDocument/2006/relationships/notesMaster" Target="/ppt/notesMasters/notesMaster1.xml" Id="Ra3ba2f10314b48f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e61193848db434e" /><Relationship Type="http://schemas.openxmlformats.org/officeDocument/2006/relationships/notesMaster" Target="/ppt/notesMasters/notesMaster1.xml" Id="Rdd8d7cc2f90b47c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e2735a6d62c4d74" /><Relationship Type="http://schemas.openxmlformats.org/officeDocument/2006/relationships/notesMaster" Target="/ppt/notesMasters/notesMaster1.xml" Id="R53f7cf14a55d471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80120c07fe74bab" /><Relationship Type="http://schemas.openxmlformats.org/officeDocument/2006/relationships/notesMaster" Target="/ppt/notesMasters/notesMaster1.xml" Id="R191022a736864e2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42f5717d6604661" /><Relationship Type="http://schemas.openxmlformats.org/officeDocument/2006/relationships/notesMaster" Target="/ppt/notesMasters/notesMaster1.xml" Id="R86521c2cbb12402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3052543f2ea489f" /><Relationship Type="http://schemas.openxmlformats.org/officeDocument/2006/relationships/notesMaster" Target="/ppt/notesMasters/notesMaster1.xml" Id="R1b48be5f2d2748c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cb997b6082f4b57" /><Relationship Type="http://schemas.openxmlformats.org/officeDocument/2006/relationships/notesMaster" Target="/ppt/notesMasters/notesMaster1.xml" Id="Rc4e4e79e7090464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633f23a7c3f44a2" /><Relationship Type="http://schemas.openxmlformats.org/officeDocument/2006/relationships/notesMaster" Target="/ppt/notesMasters/notesMaster1.xml" Id="R967b5655b572424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f4cbd8a23cf4934" /><Relationship Type="http://schemas.openxmlformats.org/officeDocument/2006/relationships/notesMaster" Target="/ppt/notesMasters/notesMaster1.xml" Id="R132d40f42fea4aa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d29e920e8674dcd" /><Relationship Type="http://schemas.openxmlformats.org/officeDocument/2006/relationships/notesMaster" Target="/ppt/notesMasters/notesMaster1.xml" Id="Ra908bed06fcc4f2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49ec3aba9cb4c10" /><Relationship Type="http://schemas.openxmlformats.org/officeDocument/2006/relationships/notesMaster" Target="/ppt/notesMasters/notesMaster1.xml" Id="Ra083d881bdce4a0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c988c37c3604b3f" /><Relationship Type="http://schemas.openxmlformats.org/officeDocument/2006/relationships/notesMaster" Target="/ppt/notesMasters/notesMaster1.xml" Id="R0931186a70ac45c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52a35710a8c415e" /><Relationship Type="http://schemas.openxmlformats.org/officeDocument/2006/relationships/notesMaster" Target="/ppt/notesMasters/notesMaster1.xml" Id="Rcf57cc99dfbb493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0a5a81fee794f9c" /><Relationship Type="http://schemas.openxmlformats.org/officeDocument/2006/relationships/notesMaster" Target="/ppt/notesMasters/notesMaster1.xml" Id="Rf2640c4d056e48a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47b2d339e334aff" /><Relationship Type="http://schemas.openxmlformats.org/officeDocument/2006/relationships/notesMaster" Target="/ppt/notesMasters/notesMaster1.xml" Id="R12f1aaf853be453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7e8a3d24cd24092" /><Relationship Type="http://schemas.openxmlformats.org/officeDocument/2006/relationships/notesMaster" Target="/ppt/notesMasters/notesMaster1.xml" Id="R56f5772137c340a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891b6e0b4e64f32" /><Relationship Type="http://schemas.openxmlformats.org/officeDocument/2006/relationships/notesMaster" Target="/ppt/notesMasters/notesMaster1.xml" Id="Rfc5d0bd9ff024e9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794cce616504a6f" /><Relationship Type="http://schemas.openxmlformats.org/officeDocument/2006/relationships/notesMaster" Target="/ppt/notesMasters/notesMaster1.xml" Id="R96b7a8be2e48481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7d2406ff992646ed" /><Relationship Type="http://schemas.openxmlformats.org/officeDocument/2006/relationships/notesMaster" Target="/ppt/notesMasters/notesMaster1.xml" Id="R7878758394914e1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45ba5d48f2445a8" /><Relationship Type="http://schemas.openxmlformats.org/officeDocument/2006/relationships/notesMaster" Target="/ppt/notesMasters/notesMaster1.xml" Id="Rac53e2af5c454c7d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19dbbb5078646f5" /><Relationship Type="http://schemas.openxmlformats.org/officeDocument/2006/relationships/notesMaster" Target="/ppt/notesMasters/notesMaster1.xml" Id="R542e3b3b065143d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16c63689f594a43" /><Relationship Type="http://schemas.openxmlformats.org/officeDocument/2006/relationships/notesMaster" Target="/ppt/notesMasters/notesMaster1.xml" Id="R0d64d1a15f8940f6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1856ca3ec9f14689" /><Relationship Type="http://schemas.openxmlformats.org/officeDocument/2006/relationships/notesMaster" Target="/ppt/notesMasters/notesMaster1.xml" Id="R554af3f583a141b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f462a5b3610648b7" /><Relationship Type="http://schemas.openxmlformats.org/officeDocument/2006/relationships/notesMaster" Target="/ppt/notesMasters/notesMaster1.xml" Id="Rbabbcbbef3ad4e9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980d67ea298d4c11" /><Relationship Type="http://schemas.openxmlformats.org/officeDocument/2006/relationships/notesMaster" Target="/ppt/notesMasters/notesMaster1.xml" Id="R074719a14e5448e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7da593330f74d13" /><Relationship Type="http://schemas.openxmlformats.org/officeDocument/2006/relationships/notesMaster" Target="/ppt/notesMasters/notesMaster1.xml" Id="Ra462ba4e49a146da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0322d63ea2e04ef0" /><Relationship Type="http://schemas.openxmlformats.org/officeDocument/2006/relationships/notesMaster" Target="/ppt/notesMasters/notesMaster1.xml" Id="R74bf7463751440e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视觉艺术 的“组织原理”学习单元。本套课件共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讲稿】明确告诉学生：本单元只训练“组织原理”。先解释知识范围，再用一句话建立核心判断，最后示范标准方法。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【互动提问】请用自己的话复述“构图关系决定观看路径”，并举一个会触发“只列原理不说明如何形成”的错误例子。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Visual Arts public-examination or SBA skill adapted to MCQ · 证据定位
指令焦点：先判断题目要求找、解、析、比、评中的哪一种动作。
【原创训练材料｜参数为训练所设】Repeated diagonal marks rise from a dense lower-left cluster towards one large upper-right shape; no equivalent form balances it symmetrically.
Which conclusion is supported by all the stated evidence? 选项为 A.Evidence-led response: Rhythm and asymmetrical hierarchy create a directed viewing path.；B.Revise the claim to: Rhythm and asymmetrical hierarchy create a directed viewing path.；C.Rhythm and asymmetrical hierarchy create a directed viewing path.；D.Map repetition, dominance and empty space before judging compositional effect.。讲解时强调：构图关系决定观看路径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【预期回答】学生能说出“画视线图—找层级—解释关系”中的起始动作，并避开“只列原理不说明如何形成”。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分步讲评：先重述题目条件，再逐步示范“画视线图—找层级—解释关系”，最后给出正确结论“Rhythm and asymmetrical hierarchy create a directed viewing path.”。完整解析：The conclusion uses the observed result and keeps the stated boundary.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Visual Arts 公开评核框架、作品评赏与作品集任务要求｜Visual Arts public-examination or SBA skill adapted to MCQ·证据定位·原创模考任务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【预期回答】学生能把失分归入“只列原理不说明如何形成”或更精确的个人错因，并写出可执行检查动作。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讲稿】逐项解释“组织原理”中的专有名词、符号、对象和单位。特别强调：只列原理不说明如何形成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讲稿】用“条件—表示—方法—核验”重建本知识点。示范时逐步引用：画视线图—找层级—解释关系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讲稿】带学生逐句读取任务，不先求答案。要求指出材料中的有效条件，再按“画视线图—找层级—解释关系”作答。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讲稿】先展示错误路径，再用解析链复原第一失分点。禁止只说“粗心”；必须落到“只列原理不说明如何形成”或更精确的动作。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Visual Arts public-examination or SBA skill adapted to MCQ · 证据定位
指令焦点：先判断题目要求找、解、析、比、评中的哪一种动作。
【原创训练材料｜参数为训练所设】Repeated diagonal marks rise from a dense lower-left cluster towards one large upper-right shape; no equivalent form balances it symmetrically.
Which limitation must remain in the final evaluation? 选项为 A.Repeat the evaluation after this step: Map repetition, dominance and empty space before judging compositional effect.；B.Rhythm and asymmetrical hierarchy create a directed viewing path.；C.Naming balance or rhythm without locating the forms is not analysis.；D.Evidence-led response: Rhythm and asymmetrical hierarchy create a directed viewing path.。讲解时强调：构图关系决定观看路径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【预期回答】学生能说出“画视线图—找层级—解释关系”中的起始动作，并避开“只列原理不说明如何形成”。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分步讲评：先重述题目条件，再逐步示范“画视线图—找层级—解释关系”，最后给出正确结论“Naming balance or rhythm without locating the forms is not analysis.”。完整解析：The limitation prevents the result from being generalised beyond the supplied evidence.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Visual Arts 公开评核框架、作品评赏与作品集任务要求｜Visual Arts public-examination or SBA skill adapted to MCQ·证据定位·原创模考任务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【预期回答】学生能把失分归入“只列原理不说明如何形成”或更精确的个人错因，并写出可执行检查动作。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讲稿】逐项解释“组织原理”中的专有名词、符号、对象和单位。特别强调：只列原理不说明如何形成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讲稿】用“条件—表示—方法—核验”重建本知识点。示范时逐步引用：画视线图—找层级—解释关系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讲稿】带学生逐句读取任务，不先求答案。要求指出材料中的有效条件，再按“画视线图—找层级—解释关系”作答。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讲稿】先展示错误路径，再用解析链复原第一失分点。禁止只说“粗心”；必须落到“只列原理不说明如何形成”或更精确的动作。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Visual Arts public-examination or SBA skill adapted to MCQ · 证据定位
指令焦点：先判断题目要求找、解、析、比、评中的哪一种动作。
【原创训练材料｜参数为训练所设】Repeated diagonal marks rise from a dense lower-left cluster towards one large upper-right shape; no equivalent form balances it symmetrically.
A draft makes an absolute claim. Which revision is defensible? 选项为 A.Map repetition, dominance and empty space before judging compositional effect.；B.Revise the claim to: Rhythm and asymmetrical hierarchy create a directed viewing path.；C.Naming balance or rhythm without locating the forms is not analysis.；D.Repeat the evaluation after this step: Map repetition, dominance and empty space before judging compositional effect.。讲解时强调：构图关系决定观看路径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【预期回答】学生能说出“画视线图—找层级—解释关系”中的起始动作，并避开“只列原理不说明如何形成”。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分步讲评：先重述题目条件，再逐步示范“画视线图—找层级—解释关系”，最后给出正确结论“Revise the claim to: Rhythm and asymmetrical hierarchy create a directed viewing path.”。完整解析：The revision removes the unsupported absolute and restores the condition shown by the material.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Visual Arts 公开评核框架、作品评赏与作品集任务要求｜Visual Arts public-examination or SBA skill adapted to MCQ·证据定位·原创模考任务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【预期回答】学生能把失分归入“只列原理不说明如何形成”或更精确的个人错因，并写出可执行检查动作。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讲稿】逐项解释“组织原理”中的专有名词、符号、对象和单位。特别强调：只列原理不说明如何形成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讲稿】用“条件—表示—方法—核验”重建本知识点。示范时逐步引用：画视线图—找层级—解释关系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讲稿】带学生逐句读取任务，不先求答案。要求指出材料中的有效条件，再按“画视线图—找层级—解释关系”作答。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讲稿】先展示错误路径，再用解析链复原第一失分点。禁止只说“粗心”；必须落到“只列原理不说明如何形成”或更精确的动作。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e18b3df5cd402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240ef1be1774fd1" /><Relationship Type="http://schemas.openxmlformats.org/officeDocument/2006/relationships/slideLayout" Target="/ppt/slideLayouts/slideLayout1.xml" Id="R273f3274ec78410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73f3274ec78410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a4923b698947aa" /><Relationship Type="http://schemas.openxmlformats.org/officeDocument/2006/relationships/image" Target="/ppt/media/image.png" Id="R113d1d022d1d4d2d" /><Relationship Type="http://schemas.openxmlformats.org/officeDocument/2006/relationships/notesSlide" Target="/ppt/notesSlides/notesSlide1.xml" Id="R8cca0b774d7d489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edbabd35494050" /><Relationship Type="http://schemas.openxmlformats.org/officeDocument/2006/relationships/image" Target="/ppt/media/image2.png" Id="R290a16b7d38f4e60" /><Relationship Type="http://schemas.openxmlformats.org/officeDocument/2006/relationships/notesSlide" Target="/ppt/notesSlides/notesSlide2.xml" Id="R5e34ea1da9ef41b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bc63f8c06f4b33" /><Relationship Type="http://schemas.openxmlformats.org/officeDocument/2006/relationships/image" Target="/ppt/media/image3.png" Id="Rb17cbca9129047fe" /><Relationship Type="http://schemas.openxmlformats.org/officeDocument/2006/relationships/notesSlide" Target="/ppt/notesSlides/notesSlide3.xml" Id="R8f37cbf0d4ef43c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2c8651bfb34e18" /><Relationship Type="http://schemas.openxmlformats.org/officeDocument/2006/relationships/image" Target="/ppt/media/image4.png" Id="Rf25ecd58cbdc4e89" /><Relationship Type="http://schemas.openxmlformats.org/officeDocument/2006/relationships/notesSlide" Target="/ppt/notesSlides/notesSlide4.xml" Id="R22aa2281f1ff499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c3c53792084b31" /><Relationship Type="http://schemas.openxmlformats.org/officeDocument/2006/relationships/image" Target="/ppt/media/image5.png" Id="Rc5c0142e81b944e3" /><Relationship Type="http://schemas.openxmlformats.org/officeDocument/2006/relationships/notesSlide" Target="/ppt/notesSlides/notesSlide5.xml" Id="R77cf65956b44460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97275103a64ba5" /><Relationship Type="http://schemas.openxmlformats.org/officeDocument/2006/relationships/image" Target="/ppt/media/image6.png" Id="Re7f4e385b03b43e6" /><Relationship Type="http://schemas.openxmlformats.org/officeDocument/2006/relationships/notesSlide" Target="/ppt/notesSlides/notesSlide6.xml" Id="R6a61469fc8a84bd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c4ca0aa5cd4788" /><Relationship Type="http://schemas.openxmlformats.org/officeDocument/2006/relationships/image" Target="/ppt/media/image7.png" Id="R3d2c3afe2ead4095" /><Relationship Type="http://schemas.openxmlformats.org/officeDocument/2006/relationships/notesSlide" Target="/ppt/notesSlides/notesSlide7.xml" Id="Rd06a5967b835488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3cc7fc439e4f83" /><Relationship Type="http://schemas.openxmlformats.org/officeDocument/2006/relationships/image" Target="/ppt/media/image8.png" Id="R34dd190d64d04db3" /><Relationship Type="http://schemas.openxmlformats.org/officeDocument/2006/relationships/notesSlide" Target="/ppt/notesSlides/notesSlide8.xml" Id="R974055159724475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1a1da5ff53445f" /><Relationship Type="http://schemas.openxmlformats.org/officeDocument/2006/relationships/image" Target="/ppt/media/image9.png" Id="Rfad5a926a10e43a2" /><Relationship Type="http://schemas.openxmlformats.org/officeDocument/2006/relationships/notesSlide" Target="/ppt/notesSlides/notesSlide9.xml" Id="Rb14b8fbae859424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d1b75a625b4345" /><Relationship Type="http://schemas.openxmlformats.org/officeDocument/2006/relationships/image" Target="/ppt/media/image10.png" Id="Raa16c764433a4dd0" /><Relationship Type="http://schemas.openxmlformats.org/officeDocument/2006/relationships/notesSlide" Target="/ppt/notesSlides/notesSlide10.xml" Id="R17392cf25916439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bb4b55a3cc4b17" /><Relationship Type="http://schemas.openxmlformats.org/officeDocument/2006/relationships/image" Target="/ppt/media/image11.png" Id="Rfac4bccde7564394" /><Relationship Type="http://schemas.openxmlformats.org/officeDocument/2006/relationships/notesSlide" Target="/ppt/notesSlides/notesSlide11.xml" Id="Rc863b6920b07446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2f9d70c50c4c2b" /><Relationship Type="http://schemas.openxmlformats.org/officeDocument/2006/relationships/image" Target="/ppt/media/image12.png" Id="R602977b4b5b64db4" /><Relationship Type="http://schemas.openxmlformats.org/officeDocument/2006/relationships/notesSlide" Target="/ppt/notesSlides/notesSlide12.xml" Id="R2186796728b443a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4d79b7af864323" /><Relationship Type="http://schemas.openxmlformats.org/officeDocument/2006/relationships/image" Target="/ppt/media/image13.png" Id="R65216f51beab4242" /><Relationship Type="http://schemas.openxmlformats.org/officeDocument/2006/relationships/notesSlide" Target="/ppt/notesSlides/notesSlide13.xml" Id="R21b88dec06ab4bd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5eb14e94fe45bb" /><Relationship Type="http://schemas.openxmlformats.org/officeDocument/2006/relationships/image" Target="/ppt/media/image14.png" Id="R29771def559d40a2" /><Relationship Type="http://schemas.openxmlformats.org/officeDocument/2006/relationships/notesSlide" Target="/ppt/notesSlides/notesSlide14.xml" Id="R6b57be67b03d4a7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88c5571c3047ce" /><Relationship Type="http://schemas.openxmlformats.org/officeDocument/2006/relationships/image" Target="/ppt/media/image15.png" Id="R1ba24514db1346af" /><Relationship Type="http://schemas.openxmlformats.org/officeDocument/2006/relationships/notesSlide" Target="/ppt/notesSlides/notesSlide15.xml" Id="R734a31429836443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7b2541aa1c4465" /><Relationship Type="http://schemas.openxmlformats.org/officeDocument/2006/relationships/image" Target="/ppt/media/image16.png" Id="Rf9d5466b90f8402c" /><Relationship Type="http://schemas.openxmlformats.org/officeDocument/2006/relationships/notesSlide" Target="/ppt/notesSlides/notesSlide16.xml" Id="Rff109551b9fe428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e93637ab7b42f9" /><Relationship Type="http://schemas.openxmlformats.org/officeDocument/2006/relationships/image" Target="/ppt/media/image17.png" Id="Raeaa740abb0d4472" /><Relationship Type="http://schemas.openxmlformats.org/officeDocument/2006/relationships/notesSlide" Target="/ppt/notesSlides/notesSlide17.xml" Id="R63206206b5f3477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a1255d61c64802" /><Relationship Type="http://schemas.openxmlformats.org/officeDocument/2006/relationships/image" Target="/ppt/media/image18.png" Id="Ree2e032cbda64c0c" /><Relationship Type="http://schemas.openxmlformats.org/officeDocument/2006/relationships/notesSlide" Target="/ppt/notesSlides/notesSlide18.xml" Id="R314484583ad34a4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2152fcc32b4552" /><Relationship Type="http://schemas.openxmlformats.org/officeDocument/2006/relationships/image" Target="/ppt/media/image19.png" Id="R642f6a27ffb5442b" /><Relationship Type="http://schemas.openxmlformats.org/officeDocument/2006/relationships/notesSlide" Target="/ppt/notesSlides/notesSlide19.xml" Id="Rbe7bac9b17624d1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282d7a2cb740c1" /><Relationship Type="http://schemas.openxmlformats.org/officeDocument/2006/relationships/image" Target="/ppt/media/image20.png" Id="R6217aa9de5d545aa" /><Relationship Type="http://schemas.openxmlformats.org/officeDocument/2006/relationships/notesSlide" Target="/ppt/notesSlides/notesSlide20.xml" Id="Re7b85126553f48c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fcb7dea38a41c5" /><Relationship Type="http://schemas.openxmlformats.org/officeDocument/2006/relationships/image" Target="/ppt/media/image21.png" Id="Rf2b8aef6e7924581" /><Relationship Type="http://schemas.openxmlformats.org/officeDocument/2006/relationships/notesSlide" Target="/ppt/notesSlides/notesSlide21.xml" Id="Rdd5c78e78bb6491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3c49546d004c65" /><Relationship Type="http://schemas.openxmlformats.org/officeDocument/2006/relationships/image" Target="/ppt/media/image22.png" Id="R9e1a114bd23d4789" /><Relationship Type="http://schemas.openxmlformats.org/officeDocument/2006/relationships/notesSlide" Target="/ppt/notesSlides/notesSlide22.xml" Id="R3f1c3ee7e0ff491a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4b08d63a084c94" /><Relationship Type="http://schemas.openxmlformats.org/officeDocument/2006/relationships/image" Target="/ppt/media/image23.png" Id="R5d07b614e09c4622" /><Relationship Type="http://schemas.openxmlformats.org/officeDocument/2006/relationships/notesSlide" Target="/ppt/notesSlides/notesSlide23.xml" Id="Rcd95518e974a40db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0f63976d9340e5" /><Relationship Type="http://schemas.openxmlformats.org/officeDocument/2006/relationships/image" Target="/ppt/media/image24.png" Id="Rbeb28717007d4015" /><Relationship Type="http://schemas.openxmlformats.org/officeDocument/2006/relationships/notesSlide" Target="/ppt/notesSlides/notesSlide24.xml" Id="Rf5985a391e354d6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cb01fc83f94efd" /><Relationship Type="http://schemas.openxmlformats.org/officeDocument/2006/relationships/image" Target="/ppt/media/image25.png" Id="R38839294983d4619" /><Relationship Type="http://schemas.openxmlformats.org/officeDocument/2006/relationships/notesSlide" Target="/ppt/notesSlides/notesSlide25.xml" Id="R25f2ace9123e447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64d1c1d15a4c4a" /><Relationship Type="http://schemas.openxmlformats.org/officeDocument/2006/relationships/image" Target="/ppt/media/image26.png" Id="Rc42687bb8aa24ea0" /><Relationship Type="http://schemas.openxmlformats.org/officeDocument/2006/relationships/notesSlide" Target="/ppt/notesSlides/notesSlide26.xml" Id="R8cab0aaaec0644d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03629a495d4d58" /><Relationship Type="http://schemas.openxmlformats.org/officeDocument/2006/relationships/image" Target="/ppt/media/image27.png" Id="Rf583c029b9b945c8" /><Relationship Type="http://schemas.openxmlformats.org/officeDocument/2006/relationships/notesSlide" Target="/ppt/notesSlides/notesSlide27.xml" Id="R02bac8f84fa64dc6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58a3e3c52f410a" /><Relationship Type="http://schemas.openxmlformats.org/officeDocument/2006/relationships/image" Target="/ppt/media/image28.png" Id="R69466a9af2ac403d" /><Relationship Type="http://schemas.openxmlformats.org/officeDocument/2006/relationships/notesSlide" Target="/ppt/notesSlides/notesSlide28.xml" Id="R7e2abffb8ad54b68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67dd7f8a71463e" /><Relationship Type="http://schemas.openxmlformats.org/officeDocument/2006/relationships/image" Target="/ppt/media/image29.png" Id="R94ed81e740fa4a16" /><Relationship Type="http://schemas.openxmlformats.org/officeDocument/2006/relationships/notesSlide" Target="/ppt/notesSlides/notesSlide29.xml" Id="Re37cce9d7e664e05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ab5362782e4d41" /><Relationship Type="http://schemas.openxmlformats.org/officeDocument/2006/relationships/image" Target="/ppt/media/image30.png" Id="Rd34454e0967e47eb" /><Relationship Type="http://schemas.openxmlformats.org/officeDocument/2006/relationships/notesSlide" Target="/ppt/notesSlides/notesSlide30.xml" Id="Rca76ce608ff64ef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5BDC3D-113B-4EFA-AC3C-7281BC19A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A4C0A4-8416-4242-B09D-39262CCB6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AE660A-CFA7-4A65-A17D-3AC4CFD69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VA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6B578C-8F62-48ED-A966-113EFF7BB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组织原理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C15543-EB89-40A1-81BD-A3B78084A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平衡、节奏、比例、对比、统一和焦点。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F9DD47-9CC4-4380-B766-D0191E97A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52C8B7-867D-487B-8142-230326B68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13E2C6-6D5B-4D10-8D10-250906FC9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17D273-A440-42A8-A07B-35471EFAD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3d1d022d1d4d2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03873E-9B31-42B5-ABFA-AA467AA00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D83F84-3E5F-4291-BA34-AA31C5396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F1F7D1-B4D8-4F63-9E44-048B41593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9A5118-9B60-4E5D-9969-71F82413D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5BA059-90B3-4757-98A8-D51212F68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5C43BE-B887-46FF-81C4-83F3B1AA1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EAC3B2-FCB7-4585-862F-A2E3CD1CB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6C16BB-4DA0-43A9-8643-7293E0F84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组织原理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F8E5D7-A820-497C-8CF6-782F39F2F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97297849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13E7D00-838E-466E-A3E0-20B33AF72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D3576B-BE83-4D1F-8480-D560EEBCC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0a16b7d38f4e6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6078A4-664E-43DD-93A1-FD608A265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4E51BD-9D38-4EAB-867D-7271CD850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BE6BFE-5119-4361-92F0-BEE5E236A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141A31-A52F-44B9-A6BE-1E352A59E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53BF0C-A6A9-46F4-962D-7D82426EA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1668DB-D7DF-48D1-B038-2FB9FC4A5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F80595-83E3-4654-B28B-39DBF0FA5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24E44D-6259-4613-AFE2-B099B97DA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0A26E4-D2C7-4A32-A605-9557EC382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40E21E-501F-4472-BFEC-C3174B594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30CBA8-4DB0-451D-93FD-9FA1AAC6A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991D5D-DC6A-4A80-9249-57DECA0F0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536981-89EF-4A6E-849F-A94400586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F1AFF8-7AE7-429C-BECB-16C8EE9E0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39DB07-265F-43B5-B0D9-CD1A40555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850E23-A5D2-426B-A3B4-4B0374904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274B2E-9A61-4389-A52B-5E2DD66D4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成功标准｜构图关系决定观看路径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BB0F20-B64C-4816-BCF2-B718C22E7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053DD5-7D82-4289-946D-D92D9E7F3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组织原理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C011817-33EF-4369-8B78-4F322B1EB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79298761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476C5E-B50C-4190-9A75-37747E6A1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CCC07D-9E8A-4ECF-840E-C3E53E520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7cbca9129047f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42295A-E93B-483B-B779-C4F6F13C4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组织原理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3B6822-923F-4C87-AE2B-DA8B8FD0B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0AABD0-E307-4363-863A-9688CEA8A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270DD2-29C9-401B-BA08-034E6404F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09619B-306E-4171-B19A-BC8EA3438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构图关系决定观看路径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C92E1D-DEB8-4B42-B0DF-59CF8B6C1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边界提醒｜只列原理不说明如何形成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A2C451-6BBE-4E33-82CC-0676998E9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2D06DB-5A3D-4B2C-A20A-E94DC0527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D62B00-D617-49E3-AC6A-6434347F1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平衡、节奏、比例、对比、统一和焦点。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17CE46-D1EB-492B-9834-C6980B190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AEF20A-73A0-41D0-BECE-9C154483E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E1C68F-2FE3-4DB4-94FE-A2ADF7DD6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画视线图—找层级—解释关系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413CAA-B4D8-462B-87C4-B2223C23A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Visual Arts 公开评核框架、作品评赏与作品集任务要求｜Visual Arts public-examination or SBA skill adapted to MCQ·证据定位·原创模考任务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4889E2-0CCA-4E37-8C13-ABEA04C42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6DE7C3-2BBB-487E-AFF2-FFDC86C38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142EC4-DFBC-406C-BF56-ADC0D17FF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组织原理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A65FB1-B68A-4E1A-AE26-6D411C2A3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94892667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FE1224-7BCB-45EF-A0F2-1CF605A0C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E4D030-2528-4C75-9735-066C6E2D6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5ecd58cbdc4e8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0C9074-06F4-4CD3-A4F2-EA985DF11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E4614E-47AD-4D49-9A41-06D486175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2E5181-323A-4FC9-A7E1-7F93073A2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能解释“构图关系决定观看路径”，并识别一个反例或边界。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213EE2-B65F-4B0E-BCEA-3AB6EAF2F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979272-7176-407D-9ED0-DDAADBB87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8391F6-5146-4A5C-BDDD-7F1E8F66C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【原创训练材料｜参数为训练所设】Repeated diagonal…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FFD428-59E4-496F-AC51-66D8205E8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高频错因：只列原理不说明如何形成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3184F5-2E53-4C5C-934E-C1634D9A3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D81E15-36EA-4B0E-AA3C-4A5CEF764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D9AFAB-5CBE-4875-B006-F39C436D4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构图关系决定观看路径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2CE60F-3F55-4230-9DB3-A1D9FAC59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53CBAE-15AA-4459-96D5-648297FAA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D3CC8E-22B5-4D9A-AA7A-2FC7B651B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组织原理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E3D2F6-2837-49B5-9F39-0125D5AE3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72346853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1B10675-40D8-4338-8530-B72548BF1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C9CABE-2F60-40A0-A39D-815DD20EB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c0142e81b944e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D71D47-CFD3-41CD-B78E-06D50E3BD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F4E2FA-4EAE-4465-8FF3-DB105DD3D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99F8F1-393A-4C2B-A182-B19B34572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B8ED5B-B0D4-405E-BFB7-F2DA01617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B5183F-BFC9-4936-B6E1-6F1B1B1AF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画视线图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2CBD72-A58D-4D83-9F40-8E9A2E53F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0A3184-CCB0-4C5C-A539-AC68A08D7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找层级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5996C9-DD30-4AEE-AD02-AF3B7422B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0BE6AD-1467-4F7E-8455-4E3415BF9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解释关系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9EE57C-87A1-4639-8ED8-BB2011F00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F0EF36-2199-4FC7-AD1D-FA1C26B14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9A6269-993E-4225-9A3C-6C702896C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【原创训练材料｜参数为训练所设】Repeated diagonal marks ris…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1AD8C7-3A7D-4FC0-B728-8307D45AC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0421E1-6477-402C-8C4F-CEBF1BA50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3354FD-3AD1-4F79-8073-59D91E20B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正确结论：Rhythm and asymmetrical hierarchy create a directed viewing path.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conclusion uses the observed result and keeps the stated boundary.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AF729D-8434-42CC-B4E5-1C8B35CA9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12FA29-25FD-4E1D-96E7-F7B70339B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9C1D74-8361-4111-815E-E6844953B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组织原理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A2359FC-3105-4DC1-B4CA-A688A8A07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01900937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4E44A9-77FB-49BF-BEBC-374CE00B8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C8637B-05B1-4743-AFB2-83163C25F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f4e385b03b43e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DC9C57-F003-431D-B709-FDE9595A9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CD06EB-EF25-4748-A179-83CC6F47B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46CBD1-2C88-47F8-8E23-E06BD2EE7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DE2C9B-B7D1-4FEE-BF79-0CE1B70E2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68804F-1D22-46AE-B68D-684E2199E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362331-FFF7-409B-B7FA-F86DFC6CF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8C85EF-1E32-4F41-854B-3B41DAC02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8BD271-5BE3-45EC-87A1-E78DB42E4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94938C-B97D-40C6-BA35-8142CFC78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5BAD46-B421-4263-B6CD-D27152323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326577-E45D-4CD0-BE30-0625616D9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0C6525-241A-44B4-932A-841722727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EB5839-A07C-41E8-9537-62E306A6E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只列原理不说明如何形成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98EB59-F99A-4BE6-8AB4-58BB9732C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A1CF11-571E-4B27-8294-7BF595197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9CC6B6-766A-49B8-922D-4F53672F5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09F318-B93D-4AB5-BCFB-D9C60D6B4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D262A2-780C-4885-9228-2039E4004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组织原理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4C34A11-0EEC-4700-8CDE-4D564DEE2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28176069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A7EA9F-F56F-4158-9AA3-58DCD2BE3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4B259D-DBCD-4193-BFDD-175FD54AF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2c3afe2ead409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EBCDE2-ED43-4732-9EF8-91FAFCD8C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16910D-DA52-4AF4-B39F-E1FF04755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C6C8CD-62D7-4906-8A89-ED732F840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34C302-4AC3-4F8D-8ECD-CF7E18590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组织原理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A3FA50-8CEF-41F2-AD4A-440C76AB2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601873-7EF2-42DC-9E85-4501D2DB7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6F1602-B4E7-46E1-8671-B4A36AD56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构图关系决定观看路径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83429B-2DD4-4D46-B074-7950D4EF5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03ACBC-2729-4C8B-84D2-E7A7A54F3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E08BCC-E8DC-4EF3-B5D0-B75B9F251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画视线图—找层级—解释关系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3C3CC8-5A3C-4056-AC62-A443BCE3E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E232AA-4AD6-42F2-9DF8-AEB28F1C6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176972-E7BB-4CB8-914B-41103AE61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只列原理不说明如何形成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406A53-FBFB-4BC4-8E17-F184D0FF8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5321C9-013C-4AF6-9582-808758B5F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D04B04-9828-4D7F-B7C5-E1F7B7F16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组织原理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7308EF-599F-430D-A27E-11848B757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68252408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029085-A09D-417D-9FA0-FB16945B4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C4DB59-551F-4228-9379-3C0E6C10D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dd190d64d04db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F52ABF-F996-49C6-90FA-C692E4626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B389A3-6251-419D-89F2-9E738DE02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0A3F0D-70DA-41D9-8BCF-F881D6DD1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414404-EB00-4EEE-AA04-A28E65661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D14643-D922-4D1E-A492-66C16D20C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F7E61F-FACC-4680-8F75-F94E9B1DD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89A067-1B89-4EB2-937F-46C17F7E3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构图关系决定观看路径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35D088-1BF8-4E95-8644-3CA37460B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4C89D4-2F60-40A2-9592-934A5964A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6C3174-E0D2-4A50-BE40-156E7709B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画视线图—找层级—解释关系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79AEFC-3164-4EF1-8583-7B52A6B5D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DF5ABC-CAD1-43EE-9CA7-9B72750C6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6AF50C-969A-44A7-827D-B68A35D41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检查：只列原理不说明如何形成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5FE751-4B61-42D5-8D33-50ABC6FC5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725637-0E09-4BC7-AE1B-9F6EB78FC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99ABB2-D7EF-4B2C-96D7-D6592569F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组织原理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EF46CA-2D59-41ED-BEC1-DA2AD8833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44460426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2BD937E-FBF5-43F6-A4DB-B0EEE2EB2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BE2A72-13E9-4FF7-B3C4-411C743AE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d5a926a10e43a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CA089A-DB43-4CDD-87CD-6E8E81366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C7CCB6-F9B8-4CBD-9A32-D5778876A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A1E666-0BB7-4AC0-8E8F-D6F44A9F0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06F010-7BBB-4DCF-AA37-3938859FC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AD-4 · Visual Arts public-examination or SBA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【原创训练材料｜参数为训练所设】Repeated diagonal marks rise from a dense lower-left cluster towards one large upper-right shape; no equivalent…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52C379-638D-44C5-B29B-F29EAE602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Visual Arts 公开评核框架、作品评赏与作品集任务要求｜Visual Arts public-examination or SBA skill adapted to MCQ·错…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47479A-F005-4E42-A48C-2272AD52E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83C53A-08E1-4A95-B1C9-3CFF2036C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842934-91DA-47A8-A133-D9A67C7A2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71F2D9-2EFA-4064-8D9A-215188E05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920BB7-700D-423E-9443-B30F95FE9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0835E2-61CF-4462-9BEC-8335081E5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6B03D4-4064-46A3-AC12-6DB7A8997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24A93D-64BC-458B-A9BE-113AA15D8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D9BCD2-6566-47F5-BED6-15B0D0460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CADD22-656D-410A-89D9-2490CA52C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E744A4-869E-47BE-BECF-A4A1403F5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77146B-171F-43F1-BADC-2F63417E2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EE6530-1C70-42E9-86AA-0A486332D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组织原理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608D1CB-8BED-4134-8395-46EA0C1F2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67024492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A0229D-27B6-42D8-A6B6-367D687DC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9614CB-7FE5-4487-B16A-CB731CE4C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16c764433a4dd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616C80-C1E6-4AC9-B3BA-41B531067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6CECBA-C0BD-421A-954B-8B128D251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CB84EA-50FC-46A8-9AC7-7ED5A711E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0875AC-3317-48C1-998F-6F2DC1727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F79731-640D-4C4C-B9B6-C4C42782B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AA-1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7EA5B1-85E3-4F6C-BBEE-A7A64031D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30113D-DF81-4A11-9913-B011A04BF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985DD2-B5B9-4418-89F4-5C83365F3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A8819A-E7A6-4D09-8E4F-6B9719E3E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AD-4 · Visual Arts public-examination or SBA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【原创训练材料｜参数为训练所设】Repeat…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45A052-22BD-4CAD-9418-25FE62925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465A47-7B7F-4624-9D5A-ADCF05273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F4C163-01CD-40E8-B3E9-83A5793E0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632B9C-3C22-472F-ACC9-61767F35B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Visual Arts public-examination or SBA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【原创训练材料｜参数为训练所设】Repeat…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E714D6-E330-4D3A-8C30-388D6A479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E9ECAB-3E85-4095-845E-35C08387C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E9415A-582D-49D1-8D27-BB108DB1C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组织原理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83DD4D-CB14-4194-ACC1-D950AA984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29262573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53ABD7-87DA-423F-A2EF-3F04593A7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CCF3BD-B09E-470F-B23F-7425A22C3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c4bccde756439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D32423-1DAA-48AE-834F-37111DD90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52CA78-822D-4E82-9640-74F79EBB9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B417A9-0751-4421-A543-DD3536609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0B2852-A2AE-41FB-9D4B-ED75C36F9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只列原理不说明如何形成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5835F2-7ADD-4E6B-B2CE-28F718DAA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FC67E1-F800-4633-9DCF-8002CC215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4BAB3D-6347-4F41-82BC-2EECA2470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38F64F-3BF7-493E-B0F7-8F4E7C704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正确结论：Map repetition, dominance and empty space before judging compositional effect.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action targets the mechanism or failure shown in the material.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DA1029-43B4-4ACE-9878-A7815E264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2C8287-D907-4EA7-ADC4-138B9F5D4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7E3F26-B2AC-451D-938A-1FA6590E2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组织原理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6AC384-A62F-4A71-AC86-F37F98DE1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55097206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45416B-33CB-4386-A4E3-F28E74D3C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AA64AE-7A08-4EA1-A087-85EFEA339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2977b4b5b64db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806A4B-1243-4408-8F7E-21411C6ED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FE8B80-E44D-4E89-A920-C778F39E1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770148-3D57-49A3-BC86-79AB4A66A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8EA247-7700-42E0-BF4C-5B9D0D81C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AH-8 · Visual Arts public-examination or SBA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【原创训练材料｜参数为训练所设】Repeated diagonal marks rise from a dense lower-left cluster towards one large upper-right shape; no equivalent form balances it sy…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9060B9-CC56-47C3-AE2B-05E187A76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0274C8-E3C6-4B04-BA75-CC14243EE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F3D5DD-BEB7-47E6-9C08-2F3443FE7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A64977-2333-413A-A014-E6A47C02E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94180F-FE0B-4F26-A242-50EFB5B17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9CF987-3BF2-46B2-9D58-F12996FA2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08BA5A-5228-4F29-B498-13A38166F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5F89C1-59F4-45EB-A996-220E8B0E4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组织原理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33903A-853E-4A76-9EEC-F91B46CBC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67552810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0C0813-6DB2-4E60-8F43-E1730AFD3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3FD7A7-48F0-4989-9080-95BFFC945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216f51beab424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95FE3F-C2CA-4DD0-B62C-B8388A5BF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FC18E4-D543-4DFC-ABE3-77AEF6465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4DD596-5133-4ECF-92D8-D5FA67FDF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能独立执行“画视线图—找层级—解释关系”，并说明每一步理由。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C260E2-4CE4-43A5-968F-4A6BF2CCD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04992E-BD46-48C8-9BC9-53C6484A6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80F56B-03B9-479B-A0B5-CF51D02F1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【原创训练材料｜参数为训练所设】Repeated diagona…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A1F49D-0CC0-45A4-B486-E1B1DA8EA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高频错因：只列原理不说明如何形成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220A10-C4C2-41D8-854B-3D1D7277D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9FF280-F0CB-417B-8CB0-41E446F60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6DF99B-8606-4E7E-B977-BEB1128D4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构图关系决定观看路径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9225FA-B14B-4D22-BF66-383E3B1EF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721919-521B-4D63-8874-F9718502E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0F2697-48FF-433F-AE42-2CE80FAC7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组织原理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0B388B-D9A2-48D9-A930-B10046C0F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204988196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B01948E-E876-407C-85B4-F22BF0021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3AD2DF-7B2F-4982-B2C8-5A62E329E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771def559d40a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63D3E1-152E-4F9C-B22E-71EF0004F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90E1A3-48BA-4CE1-A5DD-7252FE464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D5DFF3-AEEA-4BEF-80CF-BB67FC738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3C9669-98E5-43EA-AE1E-6346D193A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E455FE-29C4-4DE8-8B97-68F141975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画视线图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DD94D5-1CE2-4E3A-892C-B2663FC8C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1263F6-10C9-4AE0-8A3E-7AA656FAF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找层级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960460-3C43-4358-B96F-B27B91F2F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C8744E-BE6D-4050-BF8F-B93CF83E3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解释关系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65C210-5BF1-447C-A1AA-4FE6D3081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965235-3FD5-4A0B-9F47-4E800CA3E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19E2E8-9687-40C6-B4D8-7E481815C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【原创训练材料｜参数为训练所设】Repeated diagonal marks ri…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4E9A7C-E43B-4E6A-AD8F-76260E336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9A6560-A3C0-4424-A16F-CD3DDD8BB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62496C-B3FB-4792-9B50-1EBAEDE26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正确结论：Naming balance or rhythm without locating the forms is not analysis.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limitation prevents the result from being generalised beyond the supplied evidence.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BF6EE0-16FD-4EBE-9EF2-BDDEF3ECC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7C2F3C-6929-4B56-A5D9-A08765213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B59B75-8619-45DF-B05E-11151D927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组织原理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A553AC-C843-46F9-93FA-CB879B217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30620355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5930F45-91F4-4844-95BE-64431D44E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5323A2-2FDA-42CB-9097-6FB2C567D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a24514db1346a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97FAAE-769E-4722-B7EB-745975F94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C53CAE-2526-4AE1-9190-4A7ACE95D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95A304-3999-4EEC-8EE4-A5FCE8591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15C259-DD8E-42F3-9815-D3AA14160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3EDBC7-244E-453A-A23B-A94E035FA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7FCA3B-FA06-4E3C-B3C7-AD3B6C398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C9C400-FA18-4751-A29F-C8110F88C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292447-D870-4AF5-B8C8-D9382B488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EF74E8-B8BE-4A03-9693-C3B759190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96C42C-122E-43F0-9C85-00BCC9AC4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635E49-082F-4139-AC82-2201E7150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F95376-84D1-49E0-86AA-BB45783DD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C53372-4EA0-4855-AA42-31BB6B0AD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只列原理不说明如何形成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1693A2-8F83-47A6-BAC0-A4B8B8997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E4B4BD-309C-4C8A-93F8-108CC31DE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2A05E6-608D-4AE0-A64B-AEF3F7FC9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AD3D08-2D96-478D-A9C4-5E919E30F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421AB7-E03C-45EC-B1E1-CD3DE27D7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组织原理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13B0B2-51D8-445C-94F6-BC5549AA3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96809910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EBB696-23DA-4E78-B440-996AC1B91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93AABE-B0AC-4B74-AE62-22ACD8AC9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d5466b90f8402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A86332-2033-41E9-B726-0E7C7754E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65504C-49CA-48B3-AFA9-CF8827DA5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3CF070-6839-43C2-AA97-BA697C381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D0493E-EAA0-4529-A4F3-491EE252C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组织原理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C9067A-0088-4A02-AE7F-0B8D22A79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AF0383-1D9B-4283-A1ED-1BEECE9E3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3EB4CA-51E0-4804-923C-3BCB3681A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构图关系决定观看路径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6658B6-931E-41F9-9E66-D0A58F85B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5B0614-CB74-4395-9487-DE5A3607A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D151FE-7F57-4074-B54C-0DB7FBBCA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画视线图—找层级—解释关系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B9AF2F-08B1-4EC9-96CF-1DEF1C611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79CB12-AFF5-4E60-AC9E-7B66600CE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E9DFFC-E580-459D-BD68-A8B25FED8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只列原理不说明如何形成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F9CC66-DE95-4EDA-9966-0E62C718C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896C31-1C02-4C98-8322-E2E9D3CDC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434FF2-3A56-41D3-B06C-7F77B5826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组织原理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C6F8E6-C8E4-4DF8-A810-DF6B05124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49039688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777EE9-D06C-4DF7-B6AD-60FF20F21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20890E-5AAB-40C1-8C3D-6222243A1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aa740abb0d447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1471F9-0B3D-4310-B7B0-C92ABF1A8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543C4E-17C2-4ED5-B25C-9AB022BB8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AC1D21-9F19-4EC4-B3CA-00CA016F3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46E7CE-9D56-4AC5-9788-162E14A08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17866E-6FB2-409C-93BE-DA4435425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EDA876-49C5-4E84-8913-9CDDDFF1D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0BA666-6669-4193-A4CD-0CAFBB2A4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构图关系决定观看路径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A146EB-8EF5-47A9-B447-EDA2910E6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86F3F1-8642-44F0-B3A9-F807C1154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982011-2339-4BBE-B9AA-A07481053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画视线图—找层级—解释关系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28B9BF-0C01-44FF-980E-577F5FA2F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1C6D84-C216-4EEB-A6C1-84F86AC32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2115AF-1B07-434B-AD0A-0B0D95C8C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检查：只列原理不说明如何形成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89FFFF-E43E-4FC4-8CFB-E714F7521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23A3D7-FB65-47E8-8914-7A0511C92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1EE2B0-3A1E-4695-ACFC-CBA81DB5F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组织原理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72BF99-4DCD-4E47-9D51-E2BA6C962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45141603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E286955-18FE-448A-921B-693D4657C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1B0B2E-1A66-48C4-9FE3-BC3351B8B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2e032cbda64c0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C5B92F-A0E6-475F-AA4D-4DA94E192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933525-F546-4CBA-B884-7E6BCB869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2F1A4C-0136-477A-BD29-83F0DCEB2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452BFB-6433-42C7-B6E7-6CCFA67BA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AN-14 · Visual Arts public-examination or SBA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【原创训练材料｜参数为训练所设】Repeated diagonal marks rise from a dense lower-left cluster towards one large upper-right shape; no equivalen…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AE43F3-8956-4FA4-A852-525679643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Visual Arts 公开评核框架、作品评赏与作品集任务要求｜Visual Arts public-examination or SBA skill adapted to MCQ·错…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6F1FB7-41D6-4CD9-A1DC-0B74CA86E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A282F6-F822-4548-90C1-19A25ADEE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339315-BC92-4D67-AF03-40413AEFA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625348-535C-46F5-B34F-85A9B5B73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07338A-E43E-4821-BF31-8B689E759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42E4E4-E895-45DF-AEC7-98C1DC833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99AA4C-DC8D-4FCF-94E9-B0BC6A9D9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C0BB13-2930-46CB-BD4B-4D60CCF85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AE8D90-9A52-455D-ACD1-9F732B097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219869-69CD-4450-8B82-D4C51D8DF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C1CEFE-7229-4B51-BCA3-E3E282820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BE4805-3247-476F-AAF0-53F011D98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26389F-2AB1-4882-AC3F-C2A2FE68D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组织原理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9C1B4A-F310-421D-9940-341568285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35624299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B9B20E-0CC4-463F-8A9A-2CA27623B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DA56F3-A1DC-4FF2-9C36-5BCC3488D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2f6a27ffb5442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8F2248-CDDA-4376-9B5D-6049D9D3D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5FEE75-3CD6-4836-AD01-90007A3E5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AFAA56-9F06-4007-AED7-7939A91BE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48E26E-26CC-4852-9682-53796FDAA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CD9DC7-4956-4B18-9C81-200F01400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AK-11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F94819-8CFA-4349-B0F6-B78FF4557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1C74EB-FF9D-4D49-9D3A-E82061D01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A74C05-5DB8-460E-91A2-83DEDD615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1DCCE7-ECF1-4CA9-BD03-95B4DB907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AN-14 · Visual Arts public-examination or SBA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【原创训练材料｜参数为训练所设】Repea…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12D1DA-8EC8-4E11-8C98-0FC7227A6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2F7A5C-6B73-4D54-A9D5-16FD192B2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B51E0E-67CB-4A05-8547-8894DC954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FB7B1A-1D25-4C67-821E-9AAAC3177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Visual Arts public-examination or SBA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【原创训练材料｜参数为训练所设】Repea…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56860D-39A0-42E3-A8E5-DB589D6C4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958F24-ECB6-4ACF-AAA6-75C718D51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4B246C-55A9-4D00-8074-DE5409C71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组织原理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5555AF-76FB-4FB0-ADCB-5CBD9CD13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99003788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F2B597-4634-4487-995D-A8587F5DE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8DAB04-1ED8-4E5A-A7A0-0DC375136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17aa9de5d545a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E31AA7-ADCE-46B7-864A-F16FFD5BF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778345-0BB4-4A80-AC68-EFC241E3E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DA972F-880D-4C27-AE17-4E0E19DAF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94D5CF-3D75-42E9-9528-E854A6CF4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只列原理不说明如何形成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02771D-0AFF-436B-8551-BC03BE40B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528749-FAAC-47C9-9DA2-486261513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3675CD-C713-4D61-A37B-57A5416E4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5B7AE5-D45A-461D-8A87-345690FD3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正确结论：Evidence-led response: Rhythm and asymmetrical hierarchy create a directed view…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DSE response must use the supplied evidence rather than repeat a topic label.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3DAA41-F8D1-46A0-BDC7-8251D3F27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1B6B64-B06D-4E3F-B34B-0D2136242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1ED6BC-7374-4D23-9F9D-C84CCAC0C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组织原理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88B706-C5F3-43E0-8741-15BF974C2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96077087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775483-7B61-4891-9E2F-8B65F3C5E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4EEEEE-B57C-48C3-8365-0C8A36BD0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b8aef6e792458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22DF79-2046-455C-AC53-D87A6BB61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056913-B8EC-48EA-8E26-83EEF87D9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49046A-9D61-4AA5-B9CD-68E05B5D0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A1FBA7-BEF6-4126-BEFA-893F12E23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AR-18 · Visual Arts public-examination or SBA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【原创训练材料｜参数为训练所设】Repeated diagonal marks rise from a dense lower-left cluster towards one large upper-right shape; no equivalent form balances it s…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A4C485-8D6A-4D74-A9D4-1BEA0540B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F29542-1A07-4C03-A73B-303798927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48C9B9-2E10-4D47-9ABE-E250405DD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CED423-6BF7-4128-9121-72C9303C4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06ECA9-A71E-42D4-9E71-60C8A40C1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E252CA-18DC-49EA-BBDA-D21720307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C2034A-2406-4661-B7D1-EF897B4E2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E210B4-468C-4067-B2D9-879E9D610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组织原理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87FFCF-A465-4ED3-A1B6-DD47793A2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93348606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DC8A37-AE9F-4F24-A4E8-BF218A77F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61FC07-7E97-4A2C-9EE5-53465DD65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1a114bd23d478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0308C8-672C-43BF-8231-ACF9C0B5C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7AB9C9-D89D-43A7-BCEA-C43CF7E35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09A826-CF7B-46DE-8A2D-8061A14BB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643256-1E1A-40EA-A03D-9340285FE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98F87D-AC0E-4682-B969-12F0D9527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9E37A2-F3F5-4769-9A14-32B804336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【原创训练材料｜参数为训练所设】Repeated diagona…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506B29-BB05-456E-9B16-043DFC162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高频错因：只列原理不说明如何形成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EA1AA2-B9DF-4219-BE99-48251E00B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7029DB-D3E5-4413-9468-2F86EDDA1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FE977D-0AD1-4FEE-BE0D-6C98AC485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构图关系决定观看路径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D0FB28-61AF-433A-8251-4F3406C78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4E9F6D-90FF-4EC6-8715-A4C088002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9546FD-4370-4C15-8DF4-7C823B0BC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组织原理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9060BA-262F-423E-874F-B438381C6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204842046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CE655E5-95A4-4970-82B8-17598F3FA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BB7E91-0BD8-4053-8320-FB3D60CF9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07b614e09c462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C4FEFE-28F0-40A0-A359-F8FDBB868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3419A6-E5A8-4198-8994-9493D88B3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431162-3461-4AB5-9EF6-BA9531C0E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503646-567F-4BEA-BCF8-041DAB5E5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308F80-E216-4577-8832-3A0293DA0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画视线图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F43D26-69C4-4851-956F-5CD416B95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EA72C4-31FB-40B8-939E-164DCB15D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找层级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927759-6510-4A37-B447-CC686B86F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62C3A8-20CE-4AB6-BE1B-004381872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解释关系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F643C6-67A3-4574-8AE7-75FF76177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708906-0E1B-4B36-BDE2-37778F6A9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3EAC21-EC06-492D-8197-8BC7EE238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【原创训练材料｜参数为训练所设】Repeated diagonal marks ri…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B1765F-27BC-4198-AF4E-0C36BCFA9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42BADC-9243-4376-B5BE-C3E902A18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CA8761-ADB2-4B44-990A-15D9F00E7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正确结论：Revise the claim to: Rhythm and asymmetrical hierarchy create a direc…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revision removes the unsupported absolute and restores the condition shown by the material. 本题只使用题内材料；情境与数值均为原创训练参数，不代表官…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0D386A-9650-4715-A6AF-BFB251E59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251F4F-A58C-43DA-8E6C-6DCDF5B66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A92F24-1FD4-451C-BB1B-FA5CC22FA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组织原理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9649FC-0597-4A78-99D1-F5A6E0286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09550159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7DB980E-DEA4-46F2-AA24-FB529F1B7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39CA5F-9018-4989-8D0A-FE19E5A44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b28717007d401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C6D1B7-A9AE-417B-B067-0D33B040B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22D24B-A10A-402E-8DB0-8C6D75761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24FFA1-3082-402E-9C8A-18FC53EBD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AE9DCC-A1B8-478C-9876-55E7084D3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AFEE24-4E46-4C52-8B53-D3D22A928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435F43-30D7-4F27-A140-C42DD2CAA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EF13BB-0A80-42DB-B7CE-91F2CADEE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725650-53DE-44F6-AC7F-D48C7BD5A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285DA3-60A2-484B-8A73-4FC59E255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277C0A-73CA-42E0-8EF7-AC309DEA4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689278-FACF-4828-8DE0-15F38A361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474DA4-90BA-4040-B623-146C273D0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72C87A-BAD1-47C0-BEE2-D2C837198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只列原理不说明如何形成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8AE021-85B0-42BB-BB85-E0152847A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9CFBA9-4A0D-4469-AF79-67A70AC8B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407AA9-ECA1-4449-9055-CB5BA8310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9EDBAE-81E0-4E5A-9A5B-35908AB21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6C21DD-AE9B-41BC-BD34-760B1E7EC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组织原理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3365D0-4E34-41CB-BA5C-0C7BBBD1A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54224312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E37D30-7D56-4EE3-9BF2-8E26D1072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36AC9A-AFC0-48D0-9B78-5550C30A3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839294983d461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4F136C-DA65-4FB2-8D6E-8ACEF2882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1F9F97-A152-41F5-96E8-B779DAEB6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C4AA31-3D5B-4D10-BF49-7F14E930D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C51986-259B-42DB-A451-F249475CC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组织原理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8DC69D-4826-4AF1-A4F4-C666A1999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256C41-A041-45FD-BE4F-2A08DE289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54B67D-2D2F-4C27-BC2D-40227B4D6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构图关系决定观看路径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FCA346-3F5D-492B-A409-6D95090C4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97C581-B2EF-4392-81DA-402E6AC32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C05951-572B-40D4-BCD6-37ADCE94E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画视线图—找层级—解释关系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D003A9-8D86-4294-A118-814D00F1C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09FAC9-2A4F-4983-9EF5-946F5AD62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5C17C9-1632-4E61-88D0-DC3CF7642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只列原理不说明如何形成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30597E-57CD-4956-B4F0-378D6EAE2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3034C3-CDA6-4C26-86FA-5B5CDE533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0FA7F2-19B7-4ED6-8328-9E18D7D52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组织原理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276360-81E2-4AF3-B968-BD3E6357D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54330021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BDF37B-D161-4B1A-BB5C-8E96E20E9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ED26B9-A4C1-4A1E-9A0A-06E7C96CC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2687bb8aa24ea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DEBC4C-2E0E-418F-9B61-8F59A4423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6C886D-DC87-409D-9BD1-80FA1659F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123F32-1B50-4839-B44B-EC0F07266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F00388-BDEA-47D4-A6F7-212046996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238CDF-EC07-418D-8847-050896CA0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6B74E2-DD3A-43D4-B6EA-66C095038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0F0B4C-2A2E-4BD3-B564-0202D64CA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构图关系决定观看路径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1B8BCF-7935-4911-9CAB-708284F0B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D4643E-AA0B-4CF2-9B90-9C2C0D0A0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833239-7335-4D22-ADB8-2A62F7F63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画视线图—找层级—解释关系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F8E95A-FBD8-43CB-B26C-FA085546B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34C77E-F1C7-45DC-8AF1-EB1E19894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6EB675-09B8-41C6-A5FD-59F573FEC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检查：只列原理不说明如何形成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7E4395-7248-4F84-BF55-5FABC5708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45FED8-3A5F-4804-8CFD-F4F6EF13C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EFD229-E514-4B6B-A1C5-310719984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组织原理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20EA4E-6D7D-48F1-ABA9-BCCFDA475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338542558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93C16D0-6ED6-4E95-862D-C90DF6CED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D04DEB-D7E6-460B-98A1-A996E55B7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83c029b9b945c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F04F2B-8A18-434C-8D01-F6D2E59AE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70A177-9FCE-486D-978D-2F6988B5E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9909AB-5941-417D-8DF4-FDEB149AD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245A6D-2571-42BA-B235-909CFF6EE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AX-24 · Visual Arts public-examination or SBA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【原创训练材料｜参数为训练所设】Repeated diagonal marks rise from a dense lower-left cluster towards one large upper-right shape; no equivalen…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79A3B9-C334-41FF-96B4-576E6B5FA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Visual Arts 公开评核框架、作品评赏与作品集任务要求｜Visual Arts public-examination or SBA skill adapted to MCQ·错…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74FC3A-A267-4104-81AC-DB8070F69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8D2522-F8E6-425A-8B5C-AA7C92BA5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3E5FC5-E4D7-4995-A726-C91A49E50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12B1B7-2C46-4D88-A3EC-BC196FB4C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A06DEB-1163-4994-8EEF-348613027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E58B44-122E-4B83-9AA9-EE71738A0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97ADAF-024D-43BB-93E0-F05C77823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176301-BAA1-4F92-850C-5AA66390B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C7409A-7944-40F5-B7E1-851450F09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066E76-FAFA-4390-8259-2454C7707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F09AB9-E454-42B1-92AE-2CEDE6149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00E0E1-99BF-40E1-AF6A-0CD9322BF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CBADF9-66E9-4307-A654-AB8C216C3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组织原理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796C3CA-2EF9-4DD2-9F19-FA37D4776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06375984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A22FF8-6211-4109-A3F8-D36C1A1AA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89D99D-66C7-4D62-9E80-9B9A5A2EB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466a9af2ac403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E2321B-1B12-49CB-B8AE-B3D082C5D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0805C0-6154-47EA-AAE9-1721E2160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8B1E2E-5BF9-459C-9570-A30C4D5EE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60C916-2A6F-48A6-8EEB-281B0AF7C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7FA6EB-FB4E-49AE-B531-7B0D9E652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AU-21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1AC9D5-0694-40E6-ADCF-9BF6733A6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281C9D-3BBF-4B37-8B47-2B0148E37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6787CB-42CE-44E2-BD9E-305ABAA7A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DFD969-F8BD-4EE4-B718-2971824E1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AX-24 · Visual Arts public-examination or SBA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【原创训练材料｜参数为训练所设】Repea…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9743EE-3D1C-4B4F-B69E-005350BFD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74B28B-FCE1-4EEE-ABA2-F0E3E8032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DD8AAE-7967-410B-A7C2-EAD09AE7A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1A7AEE-95F9-4DA8-A9FB-FFEA1AEB1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Visual Arts public-examination or SBA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【原创训练材料｜参数为训练所设】Repea…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9E0380-FDCA-4F3A-8BA7-0C99A7F5E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986B46-D64F-4D93-B30E-B385205D3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077E18-A6FB-4DEC-8123-D173B5634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组织原理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7890B6-D90B-494B-9E15-4E9A1DC8D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957583294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A14C44-9F5B-4EA1-8985-0381E5574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BD5F06-06D7-4523-A485-F751C8C34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ed81e740fa4a1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A1533B-0EDA-4E55-ACCF-F98B33A1C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D24026-BB45-4CD9-96D9-59049C482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278D46-D509-4666-80A2-97EEB2A9E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12E3C8-507E-42DD-AA84-AD7D6A56B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只列原理不说明如何形成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29BCC2-00E5-424B-9170-70ECFA228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9D8496-6329-4376-B709-B1FC8C170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88DAFD-4C92-4D6C-A681-BBB756289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484556-8E40-4DB3-850F-507F9AD16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正确结论：Repeat the evaluation after this step: Map repetition, dominance and empty spac…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second check changes or verifies the relevant condition instead of merely rewording the first answer.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C16063-4D5C-4C6A-9B78-D3292C4D1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510040-76C7-4F74-94E8-BE0086144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178316-B955-493E-B019-96FE6E21A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组织原理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78192A-24D4-437D-A7E2-63007FD32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70254560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8E6750-1CFE-49F4-92AF-E91451316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ED09C7-6E06-4B09-BDEF-54D78F114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4454e0967e47e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0E020A-44F2-4CA3-AA51-8499E7CA0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D31D33-EE0D-43EF-9F1D-E2BBB481C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8FBE94-9939-4803-BD43-18037975A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97D954-070B-42B2-A747-6B69FB82C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AB-28 · Visual Arts public-examination or SBA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【原创训练材料｜参数为训练所设】Repeated diagonal marks rise from a dense lower-left cluster towards one large upper-right shape; no equivalent form balances it s…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36B8D3-AB6C-4862-911A-A4D8A3031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5B46D9-A5CB-4777-BCAD-AD8CD2441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AFF6E8-E5A4-44FD-90BD-6E33C3EF7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AF7402-AA18-4155-96CB-A709A060A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EE7A29-E9E9-4145-90F0-56F480A42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F90782-3CAC-46FF-8D50-9E1B517BE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86040A-C103-4460-A791-ECB4554C0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34ED0A-8B1C-4668-9119-51F4FDEED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组织原理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1B148E-0374-45A0-B054-E7B01F234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53495681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2026-08-19T09:07:35.0410000Z</dcterms:created>
  <dcterms:modified xsi:type="dcterms:W3CDTF">2026-08-19T09:07:35.0410000Z</dcterms:modified>
</coreProperties>
</file>