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1.png"/><Relationship Id="rId5" Type="http://schemas.openxmlformats.org/officeDocument/2006/relationships/image" Target="../media/image-4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tszchiuwu/Desktop/project/VI-Branding-ALL/pyc-from-pgc/vi/handoff/logos/pyc-e1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1463040" cy="60350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37744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640080" y="35661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Stand the person up. Then let the light out.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40080" y="6126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Identity  ·  Website  · 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PYC reads Power Youth Center.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5303520" cy="187452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71907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Mark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21488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Three letters. E1 SVG. Never typed.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303520" cy="187452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0" y="171907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English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92240" y="21488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Center. Stationery, cards, PPT.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40080" y="3566160"/>
            <a:ext cx="5303520" cy="187452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8221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Chinese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42519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动力少年. To the right of the mark, never under it.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217920" y="3566160"/>
            <a:ext cx="5303520" cy="187452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38221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Parent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92240" y="42519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HSKB. About page only. Not in the mark.</a:t>
            </a:r>
            <a:endParaRPr lang="en-US" sz="1800" dirty="0"/>
          </a:p>
        </p:txBody>
      </p:sp>
      <p:pic>
        <p:nvPicPr>
          <p:cNvPr id="15" name="Image 0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1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tszchiuwu/Desktop/project/VI-Branding-ALL/pyc-from-pgc/vi/handoff/logos/pyc-e1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02920"/>
            <a:ext cx="1280160" cy="5303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19456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点亮心灵的晴空。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640080" y="338328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Character education for families, schools, and government.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Stand the person up, then return to the rhythm of school.</a:t>
            </a:r>
            <a:endParaRPr lang="en-US" sz="1800" dirty="0"/>
          </a:p>
        </p:txBody>
      </p:sp>
      <p:pic>
        <p:nvPicPr>
          <p:cNvPr id="5" name="Image 1" descr="/Users/tszchiuwu/Desktop/project/VI-Branding-ALL/pyc-from-pgc/vi/handoff/logos/pyc-e1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The mark is E1. Nothing else.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265176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</p:spPr>
      </p:sp>
      <p:pic>
        <p:nvPicPr>
          <p:cNvPr id="4" name="Image 0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286000"/>
            <a:ext cx="2011680" cy="8229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74720" y="1280160"/>
            <a:ext cx="2651760" cy="3108960"/>
          </a:xfrm>
          <a:prstGeom prst="rect">
            <a:avLst/>
          </a:prstGeom>
          <a:solidFill>
            <a:srgbClr val="231F20"/>
          </a:solidFill>
          <a:ln w="12700">
            <a:solidFill>
              <a:srgbClr val="231F20"/>
            </a:solidFill>
            <a:prstDash val="solid"/>
          </a:ln>
        </p:spPr>
      </p:sp>
      <p:pic>
        <p:nvPicPr>
          <p:cNvPr id="6" name="Image 1" descr="/Users/tszchiuwu/Desktop/project/VI-Branding-ALL/pyc-from-pgc/vi/handoff/logos/pyc-e1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760" y="2286000"/>
            <a:ext cx="2011680" cy="82296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309360" y="1280160"/>
            <a:ext cx="2651760" cy="3108960"/>
          </a:xfrm>
          <a:prstGeom prst="rect">
            <a:avLst/>
          </a:prstGeom>
          <a:solidFill>
            <a:srgbClr val="015FFA"/>
          </a:solidFill>
          <a:ln w="12700">
            <a:solidFill>
              <a:srgbClr val="015FFA"/>
            </a:solidFill>
            <a:prstDash val="solid"/>
          </a:ln>
        </p:spPr>
      </p:sp>
      <p:pic>
        <p:nvPicPr>
          <p:cNvPr id="8" name="Image 2" descr="/Users/tszchiuwu/Desktop/project/VI-Branding-ALL/pyc-from-pgc/vi/handoff/logos/pyc-e1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286000"/>
            <a:ext cx="2011680" cy="82296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9144000" y="1280160"/>
            <a:ext cx="2651760" cy="310896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pic>
        <p:nvPicPr>
          <p:cNvPr id="10" name="Image 3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2286000"/>
            <a:ext cx="2011680" cy="8229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0080" y="4617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Blue  ·  Ink reverse  ·  Blue reverse  ·  Ice</a:t>
            </a:r>
            <a:endParaRPr lang="en-US" sz="1400" dirty="0"/>
          </a:p>
        </p:txBody>
      </p:sp>
      <p:pic>
        <p:nvPicPr>
          <p:cNvPr id="12" name="Image 4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Name to the right.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Never stack 动力少年 under the three letters.</a:t>
            </a:r>
            <a:endParaRPr lang="en-US" sz="1600" dirty="0"/>
          </a:p>
        </p:txBody>
      </p:sp>
      <p:pic>
        <p:nvPicPr>
          <p:cNvPr id="4" name="Image 0" descr="/Users/tszchiuwu/Desktop/project/VI-Branding-ALL/pyc-from-pgc/vi/handoff/logos/lockup-h-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103120"/>
            <a:ext cx="10607040" cy="2194560"/>
          </a:xfrm>
          <a:prstGeom prst="rect">
            <a:avLst/>
          </a:prstGeom>
        </p:spPr>
      </p:pic>
      <p:pic>
        <p:nvPicPr>
          <p:cNvPr id="5" name="Image 1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Four colors. Blue is the mark.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2651760" cy="2926080"/>
          </a:xfrm>
          <a:prstGeom prst="rect">
            <a:avLst/>
          </a:prstGeom>
          <a:solidFill>
            <a:srgbClr val="015FFA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32918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Blue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36576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#015FFA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474720" y="1371600"/>
            <a:ext cx="2651760" cy="2926080"/>
          </a:xfrm>
          <a:prstGeom prst="rect">
            <a:avLst/>
          </a:prstGeom>
          <a:solidFill>
            <a:srgbClr val="231F20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0" y="32918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657600" y="36576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#231F20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371600"/>
            <a:ext cx="2651760" cy="292608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0" y="32918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Ice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92240" y="36576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#F0F8FC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14400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0" y="32918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White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326880" y="36576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#FFFFFF</a:t>
            </a:r>
            <a:endParaRPr lang="en-US" sz="1300" dirty="0"/>
          </a:p>
        </p:txBody>
      </p:sp>
      <p:pic>
        <p:nvPicPr>
          <p:cNvPr id="15" name="Image 0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Seven things at once.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1645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Career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2148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See the person before the road.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474720" y="114300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5760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0" y="1645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Assess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657600" y="2148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See. Do not convict.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309360" y="114300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9224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92240" y="1645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Brain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492240" y="2148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Body before attitude.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0" y="114300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2688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326880" y="1645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Person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9326880" y="214884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Heart, study, body, will, home.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352044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3703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2296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City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22960" y="45262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life, one project.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74720" y="352044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0" y="3703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5760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Pace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657600" y="45262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Back to school speed.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6309360" y="3520440"/>
            <a:ext cx="2697480" cy="2148840"/>
          </a:xfrm>
          <a:prstGeom prst="rect">
            <a:avLst/>
          </a:prstGeom>
          <a:solidFill>
            <a:srgbClr val="F0F8FC"/>
          </a:solidFill>
          <a:ln w="12700">
            <a:solidFill>
              <a:srgbClr val="D8DEE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92240" y="3703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49224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Paths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6492240" y="4526280"/>
            <a:ext cx="2286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Open the road so a person can stand.</a:t>
            </a:r>
            <a:endParaRPr lang="en-US" sz="1400" dirty="0"/>
          </a:p>
        </p:txBody>
      </p:sp>
      <p:pic>
        <p:nvPicPr>
          <p:cNvPr id="31" name="Image 0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Growth challenge, not a file.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1920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School pressure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474720" y="128016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6" name="Text 4"/>
          <p:cNvSpPr/>
          <p:nvPr/>
        </p:nvSpPr>
        <p:spPr>
          <a:xfrm>
            <a:off x="3703320" y="1920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Refusal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309360" y="128016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1920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Pause / dropout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0" y="128016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10" name="Text 8"/>
          <p:cNvSpPr/>
          <p:nvPr/>
        </p:nvSpPr>
        <p:spPr>
          <a:xfrm>
            <a:off x="9372600" y="1920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Family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40080" y="329184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39319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Peers &amp; teachers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474720" y="329184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14" name="Text 12"/>
          <p:cNvSpPr/>
          <p:nvPr/>
        </p:nvSpPr>
        <p:spPr>
          <a:xfrm>
            <a:off x="3703320" y="39319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Sleep &amp; body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309360" y="3291840"/>
            <a:ext cx="2697480" cy="173736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16" name="Text 14"/>
          <p:cNvSpPr/>
          <p:nvPr/>
        </p:nvSpPr>
        <p:spPr>
          <a:xfrm>
            <a:off x="6537960" y="39319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No path</a:t>
            </a:r>
            <a:endParaRPr lang="en-US" sz="1800" dirty="0"/>
          </a:p>
        </p:txBody>
      </p:sp>
      <p:pic>
        <p:nvPicPr>
          <p:cNvPr id="17" name="Image 0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One path. Four rooms.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2697480" cy="3931920"/>
          </a:xfrm>
          <a:prstGeom prst="rect">
            <a:avLst/>
          </a:prstGeom>
          <a:solidFill>
            <a:srgbClr val="015FFA"/>
          </a:solidFill>
          <a:ln/>
        </p:spPr>
      </p:sp>
      <p:sp>
        <p:nvSpPr>
          <p:cNvPr id="4" name="Text 2"/>
          <p:cNvSpPr/>
          <p:nvPr/>
        </p:nvSpPr>
        <p:spPr>
          <a:xfrm>
            <a:off x="868680" y="16002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68680" y="2103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Family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28346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See first. Then bring the child.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74720" y="1371600"/>
            <a:ext cx="2697480" cy="393192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8" name="Text 6"/>
          <p:cNvSpPr/>
          <p:nvPr/>
        </p:nvSpPr>
        <p:spPr>
          <a:xfrm>
            <a:off x="3703320" y="16002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703320" y="2103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School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703320" y="28346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 person who can return to class.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1371600"/>
            <a:ext cx="2697480" cy="393192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16002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37960" y="2103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Society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537960" y="28346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Change the public language.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144000" y="1371600"/>
            <a:ext cx="2697480" cy="3931920"/>
          </a:xfrm>
          <a:prstGeom prst="rect">
            <a:avLst/>
          </a:prstGeom>
          <a:solidFill>
            <a:srgbClr val="F0F8FC"/>
          </a:solidFill>
          <a:ln/>
        </p:spPr>
      </p:sp>
      <p:sp>
        <p:nvSpPr>
          <p:cNvPr id="16" name="Text 14"/>
          <p:cNvSpPr/>
          <p:nvPr/>
        </p:nvSpPr>
        <p:spPr>
          <a:xfrm>
            <a:off x="9372600" y="16002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15F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372600" y="2103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Institution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372600" y="283464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1F2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 path that can be procured.</a:t>
            </a:r>
            <a:endParaRPr lang="en-US" sz="1600" dirty="0"/>
          </a:p>
        </p:txBody>
      </p:sp>
      <p:pic>
        <p:nvPicPr>
          <p:cNvPr id="19" name="Image 0" descr="/Users/tszchiuwu/Desktop/project/VI-Branding-ALL/pyc-from-pgc/vi/handoff/logos/pyc-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46520"/>
            <a:ext cx="658368" cy="27432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417320" y="6473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16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Power Youth Center  ·  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tszchiuwu/Desktop/project/VI-Branding-ALL/pyc-from-pgc/vi/handoff/logos/lockup-h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7498080" cy="1554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8346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Book a meeting.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40080" y="365760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180 0257 8387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Nanshan  0755-29903990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Nanshan · Qianhai · Bao’an · Luohu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PYC · Power Youth Center</dc:title>
  <dc:subject>Identity master</dc:subject>
  <dc:creator>Power Youth Center</dc:creator>
  <cp:lastModifiedBy>Power Youth Center</cp:lastModifiedBy>
  <cp:revision>1</cp:revision>
  <dcterms:created xsi:type="dcterms:W3CDTF">2026-09-18T18:21:16Z</dcterms:created>
  <dcterms:modified xsi:type="dcterms:W3CDTF">2026-09-18T18:21:16Z</dcterms:modified>
</cp:coreProperties>
</file>